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60" r:id="rId4"/>
  </p:sldMasterIdLst>
  <p:notesMasterIdLst>
    <p:notesMasterId r:id="rId27"/>
  </p:notesMasterIdLst>
  <p:handoutMasterIdLst>
    <p:handoutMasterId r:id="rId28"/>
  </p:handoutMasterIdLst>
  <p:sldIdLst>
    <p:sldId id="268" r:id="rId5"/>
    <p:sldId id="269" r:id="rId6"/>
    <p:sldId id="271" r:id="rId7"/>
    <p:sldId id="267" r:id="rId8"/>
    <p:sldId id="262" r:id="rId9"/>
    <p:sldId id="277" r:id="rId10"/>
    <p:sldId id="279" r:id="rId11"/>
    <p:sldId id="278" r:id="rId12"/>
    <p:sldId id="282" r:id="rId13"/>
    <p:sldId id="280" r:id="rId14"/>
    <p:sldId id="281" r:id="rId15"/>
    <p:sldId id="272" r:id="rId16"/>
    <p:sldId id="283" r:id="rId17"/>
    <p:sldId id="284" r:id="rId18"/>
    <p:sldId id="285" r:id="rId19"/>
    <p:sldId id="286" r:id="rId20"/>
    <p:sldId id="287" r:id="rId21"/>
    <p:sldId id="288" r:id="rId22"/>
    <p:sldId id="289" r:id="rId23"/>
    <p:sldId id="290" r:id="rId24"/>
    <p:sldId id="276" r:id="rId25"/>
    <p:sldId id="275" r:id="rId2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33E57"/>
    <a:srgbClr val="184259"/>
    <a:srgbClr val="9C4E4E"/>
    <a:srgbClr val="700000"/>
    <a:srgbClr val="5E2001"/>
    <a:srgbClr val="800000"/>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F5AB1C69-6EDB-4FF4-983F-18BD219EF322}">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52" autoAdjust="0"/>
  </p:normalViewPr>
  <p:slideViewPr>
    <p:cSldViewPr snapToGrid="0">
      <p:cViewPr varScale="1">
        <p:scale>
          <a:sx n="69" d="100"/>
          <a:sy n="69" d="100"/>
        </p:scale>
        <p:origin x="564" y="44"/>
      </p:cViewPr>
      <p:guideLst/>
    </p:cSldViewPr>
  </p:slideViewPr>
  <p:notesTextViewPr>
    <p:cViewPr>
      <p:scale>
        <a:sx n="1" d="1"/>
        <a:sy n="1" d="1"/>
      </p:scale>
      <p:origin x="0" y="0"/>
    </p:cViewPr>
  </p:notesTextViewPr>
  <p:notesViewPr>
    <p:cSldViewPr snapToGrid="0">
      <p:cViewPr varScale="1">
        <p:scale>
          <a:sx n="84" d="100"/>
          <a:sy n="84" d="100"/>
        </p:scale>
        <p:origin x="3828" y="9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2BF7510-B9ED-40E0-8274-4F64AD62B83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D95E24B0-B97F-4932-93CD-4307D6181DC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C0AA17F-CB06-445B-ACD3-321E84E51A80}" type="datetimeFigureOut">
              <a:rPr lang="en-US" smtClean="0"/>
              <a:t>5/6/2022</a:t>
            </a:fld>
            <a:endParaRPr lang="en-US" dirty="0"/>
          </a:p>
        </p:txBody>
      </p:sp>
      <p:sp>
        <p:nvSpPr>
          <p:cNvPr id="4" name="Footer Placeholder 3">
            <a:extLst>
              <a:ext uri="{FF2B5EF4-FFF2-40B4-BE49-F238E27FC236}">
                <a16:creationId xmlns:a16="http://schemas.microsoft.com/office/drawing/2014/main" id="{7FC3A0DF-A8A7-4EF4-96E5-757FFFC2A93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22BEC987-E8F6-4FD2-BFB2-04815BD1D2F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C078EF9-7F2B-4B20-A25C-9E80C16977B9}" type="slidenum">
              <a:rPr lang="en-US" smtClean="0"/>
              <a:t>‹#›</a:t>
            </a:fld>
            <a:endParaRPr lang="en-US" dirty="0"/>
          </a:p>
        </p:txBody>
      </p:sp>
    </p:spTree>
    <p:extLst>
      <p:ext uri="{BB962C8B-B14F-4D97-AF65-F5344CB8AC3E}">
        <p14:creationId xmlns:p14="http://schemas.microsoft.com/office/powerpoint/2010/main" val="25001149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6141C0-BF72-4A20-AFA7-D05563D549B7}" type="datetimeFigureOut">
              <a:rPr lang="en-US" smtClean="0"/>
              <a:t>5/6/2022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6AAF9CF-D1E5-49FD-94F7-B246BB67E246}" type="slidenum">
              <a:rPr lang="en-US" smtClean="0"/>
              <a:t>‹#›</a:t>
            </a:fld>
            <a:endParaRPr lang="en-US" dirty="0"/>
          </a:p>
        </p:txBody>
      </p:sp>
    </p:spTree>
    <p:extLst>
      <p:ext uri="{BB962C8B-B14F-4D97-AF65-F5344CB8AC3E}">
        <p14:creationId xmlns:p14="http://schemas.microsoft.com/office/powerpoint/2010/main" val="16292858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obj" preserve="1">
  <p:cSld name="Title and Content">
    <p:bg bwMode="blackGray">
      <p:bgPr>
        <a:gradFill flip="none" rotWithShape="1">
          <a:gsLst>
            <a:gs pos="0">
              <a:schemeClr val="accent3">
                <a:lumMod val="89000"/>
              </a:schemeClr>
            </a:gs>
            <a:gs pos="23000">
              <a:schemeClr val="accent3">
                <a:lumMod val="89000"/>
              </a:schemeClr>
            </a:gs>
            <a:gs pos="69000">
              <a:schemeClr val="accent3">
                <a:lumMod val="75000"/>
              </a:schemeClr>
            </a:gs>
            <a:gs pos="97000">
              <a:schemeClr val="accent3">
                <a:lumMod val="50000"/>
              </a:schemeClr>
            </a:gs>
          </a:gsLst>
          <a:path path="circle">
            <a:fillToRect l="50000" t="50000" r="50000" b="50000"/>
          </a:path>
          <a:tileRect/>
        </a:gradFill>
        <a:effectLst/>
      </p:bgPr>
    </p:bg>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0"/>
            <a:ext cx="10840914" cy="1260000"/>
          </a:xfrm>
        </p:spPr>
        <p:txBody>
          <a:bodyPr anchor="ctr" anchorCtr="0">
            <a:normAutofit/>
          </a:bodyPr>
          <a:lstStyle>
            <a:lvl1pPr>
              <a:defRPr sz="3000"/>
            </a:lvl1pPr>
          </a:lstStyle>
          <a:p>
            <a:r>
              <a:rPr lang="en-US" noProof="0" smtClean="0"/>
              <a:t>Click to edit Master title style</a:t>
            </a:r>
            <a:endParaRPr lang="en-US" noProof="0"/>
          </a:p>
        </p:txBody>
      </p:sp>
      <p:sp>
        <p:nvSpPr>
          <p:cNvPr id="3" name="Content Placeholder 2"/>
          <p:cNvSpPr>
            <a:spLocks noGrp="1"/>
          </p:cNvSpPr>
          <p:nvPr>
            <p:ph idx="1"/>
          </p:nvPr>
        </p:nvSpPr>
        <p:spPr>
          <a:xfrm>
            <a:off x="685801" y="1869601"/>
            <a:ext cx="10840914" cy="3921600"/>
          </a:xfrm>
        </p:spPr>
        <p:txBody>
          <a:bodyPr anchor="t" anchorCtr="0"/>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4" name="Date Placeholder 3"/>
          <p:cNvSpPr>
            <a:spLocks noGrp="1"/>
          </p:cNvSpPr>
          <p:nvPr>
            <p:ph type="dt" sz="half" idx="10"/>
          </p:nvPr>
        </p:nvSpPr>
        <p:spPr/>
        <p:txBody>
          <a:bodyPr/>
          <a:lstStyle/>
          <a:p>
            <a:fld id="{984B7D2A-0DF8-424B-9572-B79AEBB2D9DC}" type="datetimeFigureOut">
              <a:rPr lang="en-US" noProof="0" smtClean="0"/>
              <a:t>5/6/2022</a:t>
            </a:fld>
            <a:endParaRPr lang="en-US" noProof="0" dirty="0"/>
          </a:p>
        </p:txBody>
      </p:sp>
      <p:sp>
        <p:nvSpPr>
          <p:cNvPr id="5" name="Footer Placeholder 4"/>
          <p:cNvSpPr>
            <a:spLocks noGrp="1"/>
          </p:cNvSpPr>
          <p:nvPr>
            <p:ph type="ftr" sz="quarter" idx="11"/>
          </p:nvPr>
        </p:nvSpPr>
        <p:spPr/>
        <p:txBody>
          <a:bodyPr/>
          <a:lstStyle/>
          <a:p>
            <a:r>
              <a:rPr lang="en-US" noProof="0" dirty="0"/>
              <a:t>Add a Footer</a:t>
            </a:r>
          </a:p>
        </p:txBody>
      </p:sp>
      <p:sp>
        <p:nvSpPr>
          <p:cNvPr id="6" name="Slide Number Placeholder 5"/>
          <p:cNvSpPr>
            <a:spLocks noGrp="1"/>
          </p:cNvSpPr>
          <p:nvPr>
            <p:ph type="sldNum" sz="quarter" idx="12"/>
          </p:nvPr>
        </p:nvSpPr>
        <p:spPr/>
        <p:txBody>
          <a:bodyPr/>
          <a:lstStyle/>
          <a:p>
            <a:fld id="{5D99DD2A-B520-4620-9B43-64B657BA2D42}" type="slidenum">
              <a:rPr lang="en-US" noProof="0" smtClean="0"/>
              <a:t>‹#›</a:t>
            </a:fld>
            <a:endParaRPr lang="en-US" noProof="0" dirty="0"/>
          </a:p>
        </p:txBody>
      </p:sp>
      <p:cxnSp>
        <p:nvCxnSpPr>
          <p:cNvPr id="8" name="Straight Connector 7">
            <a:extLst>
              <a:ext uri="{FF2B5EF4-FFF2-40B4-BE49-F238E27FC236}">
                <a16:creationId xmlns:a16="http://schemas.microsoft.com/office/drawing/2014/main" id="{328F7C25-BFB6-430F-87B6-7D0D2C7493D6}"/>
              </a:ext>
              <a:ext uri="{C183D7F6-B498-43B3-948B-1728B52AA6E4}">
                <adec:decorative xmlns:adec="http://schemas.microsoft.com/office/drawing/2017/decorative" xmlns="" val="1"/>
              </a:ext>
            </a:extLst>
          </p:cNvPr>
          <p:cNvCxnSpPr>
            <a:cxnSpLocks/>
          </p:cNvCxnSpPr>
          <p:nvPr userDrawn="1"/>
        </p:nvCxnSpPr>
        <p:spPr>
          <a:xfrm rot="16200000">
            <a:off x="-185517" y="1223433"/>
            <a:ext cx="504000" cy="0"/>
          </a:xfrm>
          <a:prstGeom prst="line">
            <a:avLst/>
          </a:prstGeom>
          <a:ln w="127000" cap="sq">
            <a:solidFill>
              <a:schemeClr val="accent3"/>
            </a:solidFill>
            <a:miter lim="800000"/>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6102627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hasCustomPrompt="1"/>
          </p:nvPr>
        </p:nvSpPr>
        <p:spPr>
          <a:xfrm>
            <a:off x="685801" y="609601"/>
            <a:ext cx="10840913" cy="3124199"/>
          </a:xfrm>
        </p:spPr>
        <p:txBody>
          <a:bodyPr anchor="ctr">
            <a:normAutofit/>
          </a:bodyPr>
          <a:lstStyle>
            <a:lvl1pPr algn="l">
              <a:defRPr sz="3000" b="0" cap="none"/>
            </a:lvl1pPr>
          </a:lstStyle>
          <a:p>
            <a:r>
              <a:rPr lang="en-US" noProof="0"/>
              <a:t>CLICK TO EDIT MASTER TITLE STYLE</a:t>
            </a:r>
          </a:p>
        </p:txBody>
      </p:sp>
      <p:sp>
        <p:nvSpPr>
          <p:cNvPr id="3" name="Text Placeholder 2"/>
          <p:cNvSpPr>
            <a:spLocks noGrp="1"/>
          </p:cNvSpPr>
          <p:nvPr>
            <p:ph type="body" idx="1"/>
          </p:nvPr>
        </p:nvSpPr>
        <p:spPr>
          <a:xfrm>
            <a:off x="685800" y="3733800"/>
            <a:ext cx="10840914" cy="2057400"/>
          </a:xfrm>
        </p:spPr>
        <p:txBody>
          <a:bodyPr anchor="ctr">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noProof="0" smtClean="0"/>
              <a:t>Edit Master text styles</a:t>
            </a:r>
          </a:p>
        </p:txBody>
      </p:sp>
      <p:sp>
        <p:nvSpPr>
          <p:cNvPr id="4" name="Date Placeholder 3"/>
          <p:cNvSpPr>
            <a:spLocks noGrp="1"/>
          </p:cNvSpPr>
          <p:nvPr>
            <p:ph type="dt" sz="half" idx="10"/>
          </p:nvPr>
        </p:nvSpPr>
        <p:spPr/>
        <p:txBody>
          <a:bodyPr/>
          <a:lstStyle/>
          <a:p>
            <a:fld id="{984B7D2A-0DF8-424B-9572-B79AEBB2D9DC}" type="datetimeFigureOut">
              <a:rPr lang="en-US" noProof="0" smtClean="0"/>
              <a:t>5/6/2022</a:t>
            </a:fld>
            <a:endParaRPr lang="en-US" noProof="0" dirty="0"/>
          </a:p>
        </p:txBody>
      </p:sp>
      <p:sp>
        <p:nvSpPr>
          <p:cNvPr id="5" name="Footer Placeholder 4"/>
          <p:cNvSpPr>
            <a:spLocks noGrp="1"/>
          </p:cNvSpPr>
          <p:nvPr>
            <p:ph type="ftr" sz="quarter" idx="11"/>
          </p:nvPr>
        </p:nvSpPr>
        <p:spPr/>
        <p:txBody>
          <a:bodyPr/>
          <a:lstStyle/>
          <a:p>
            <a:r>
              <a:rPr lang="en-US" noProof="0" dirty="0"/>
              <a:t>Add a Footer</a:t>
            </a:r>
          </a:p>
        </p:txBody>
      </p:sp>
      <p:sp>
        <p:nvSpPr>
          <p:cNvPr id="6" name="Slide Number Placeholder 5"/>
          <p:cNvSpPr>
            <a:spLocks noGrp="1"/>
          </p:cNvSpPr>
          <p:nvPr>
            <p:ph type="sldNum" sz="quarter" idx="12"/>
          </p:nvPr>
        </p:nvSpPr>
        <p:spPr/>
        <p:txBody>
          <a:bodyPr/>
          <a:lstStyle/>
          <a:p>
            <a:fld id="{5D99DD2A-B520-4620-9B43-64B657BA2D42}" type="slidenum">
              <a:rPr lang="en-US" noProof="0" smtClean="0"/>
              <a:t>‹#›</a:t>
            </a:fld>
            <a:endParaRPr lang="en-US" noProof="0" dirty="0"/>
          </a:p>
        </p:txBody>
      </p:sp>
    </p:spTree>
    <p:extLst>
      <p:ext uri="{BB962C8B-B14F-4D97-AF65-F5344CB8AC3E}">
        <p14:creationId xmlns:p14="http://schemas.microsoft.com/office/powerpoint/2010/main" val="3833263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0"/>
            <a:ext cx="10840914" cy="1260000"/>
          </a:xfrm>
        </p:spPr>
        <p:txBody>
          <a:bodyPr>
            <a:normAutofit/>
          </a:bodyPr>
          <a:lstStyle>
            <a:lvl1pPr>
              <a:defRPr sz="3000"/>
            </a:lvl1pPr>
          </a:lstStyle>
          <a:p>
            <a:r>
              <a:rPr lang="en-US" noProof="0" smtClean="0"/>
              <a:t>Click to edit Master title style</a:t>
            </a:r>
            <a:endParaRPr lang="en-US" noProof="0"/>
          </a:p>
        </p:txBody>
      </p:sp>
      <p:sp>
        <p:nvSpPr>
          <p:cNvPr id="3" name="Date Placeholder 2"/>
          <p:cNvSpPr>
            <a:spLocks noGrp="1"/>
          </p:cNvSpPr>
          <p:nvPr>
            <p:ph type="dt" sz="half" idx="10"/>
          </p:nvPr>
        </p:nvSpPr>
        <p:spPr/>
        <p:txBody>
          <a:bodyPr/>
          <a:lstStyle/>
          <a:p>
            <a:fld id="{984B7D2A-0DF8-424B-9572-B79AEBB2D9DC}" type="datetimeFigureOut">
              <a:rPr lang="en-US" noProof="0" smtClean="0"/>
              <a:t>5/6/2022</a:t>
            </a:fld>
            <a:endParaRPr lang="en-US" noProof="0" dirty="0"/>
          </a:p>
        </p:txBody>
      </p:sp>
      <p:sp>
        <p:nvSpPr>
          <p:cNvPr id="4" name="Footer Placeholder 3"/>
          <p:cNvSpPr>
            <a:spLocks noGrp="1"/>
          </p:cNvSpPr>
          <p:nvPr>
            <p:ph type="ftr" sz="quarter" idx="11"/>
          </p:nvPr>
        </p:nvSpPr>
        <p:spPr/>
        <p:txBody>
          <a:bodyPr/>
          <a:lstStyle/>
          <a:p>
            <a:r>
              <a:rPr lang="en-US" noProof="0" dirty="0"/>
              <a:t>Add a Footer</a:t>
            </a:r>
          </a:p>
        </p:txBody>
      </p:sp>
      <p:sp>
        <p:nvSpPr>
          <p:cNvPr id="5" name="Slide Number Placeholder 4"/>
          <p:cNvSpPr>
            <a:spLocks noGrp="1"/>
          </p:cNvSpPr>
          <p:nvPr>
            <p:ph type="sldNum" sz="quarter" idx="12"/>
          </p:nvPr>
        </p:nvSpPr>
        <p:spPr/>
        <p:txBody>
          <a:bodyPr/>
          <a:lstStyle/>
          <a:p>
            <a:fld id="{5D99DD2A-B520-4620-9B43-64B657BA2D42}" type="slidenum">
              <a:rPr lang="en-US" noProof="0" smtClean="0"/>
              <a:t>‹#›</a:t>
            </a:fld>
            <a:endParaRPr lang="en-US" noProof="0" dirty="0"/>
          </a:p>
        </p:txBody>
      </p:sp>
    </p:spTree>
    <p:extLst>
      <p:ext uri="{BB962C8B-B14F-4D97-AF65-F5344CB8AC3E}">
        <p14:creationId xmlns:p14="http://schemas.microsoft.com/office/powerpoint/2010/main" val="15106499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984B7D2A-0DF8-424B-9572-B79AEBB2D9DC}" type="datetimeFigureOut">
              <a:rPr lang="en-US" noProof="0" smtClean="0"/>
              <a:t>5/6/2022</a:t>
            </a:fld>
            <a:endParaRPr lang="en-US" noProof="0" dirty="0"/>
          </a:p>
        </p:txBody>
      </p:sp>
      <p:sp>
        <p:nvSpPr>
          <p:cNvPr id="3" name="Footer Placeholder 2"/>
          <p:cNvSpPr>
            <a:spLocks noGrp="1"/>
          </p:cNvSpPr>
          <p:nvPr>
            <p:ph type="ftr" sz="quarter" idx="11"/>
          </p:nvPr>
        </p:nvSpPr>
        <p:spPr/>
        <p:txBody>
          <a:bodyPr/>
          <a:lstStyle/>
          <a:p>
            <a:r>
              <a:rPr lang="en-US" noProof="0" dirty="0"/>
              <a:t>Add a Footer</a:t>
            </a:r>
          </a:p>
        </p:txBody>
      </p:sp>
      <p:sp>
        <p:nvSpPr>
          <p:cNvPr id="4" name="Slide Number Placeholder 3"/>
          <p:cNvSpPr>
            <a:spLocks noGrp="1"/>
          </p:cNvSpPr>
          <p:nvPr>
            <p:ph type="sldNum" sz="quarter" idx="12"/>
          </p:nvPr>
        </p:nvSpPr>
        <p:spPr/>
        <p:txBody>
          <a:bodyPr/>
          <a:lstStyle/>
          <a:p>
            <a:fld id="{5D99DD2A-B520-4620-9B43-64B657BA2D42}" type="slidenum">
              <a:rPr lang="en-US" noProof="0" smtClean="0"/>
              <a:t>‹#›</a:t>
            </a:fld>
            <a:endParaRPr lang="en-US" noProof="0" dirty="0"/>
          </a:p>
        </p:txBody>
      </p:sp>
    </p:spTree>
    <p:extLst>
      <p:ext uri="{BB962C8B-B14F-4D97-AF65-F5344CB8AC3E}">
        <p14:creationId xmlns:p14="http://schemas.microsoft.com/office/powerpoint/2010/main" val="24537065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bg bwMode="blackGray">
      <p:bgPr>
        <a:gradFill flip="none" rotWithShape="1">
          <a:gsLst>
            <a:gs pos="0">
              <a:schemeClr val="accent3">
                <a:lumMod val="89000"/>
              </a:schemeClr>
            </a:gs>
            <a:gs pos="23000">
              <a:schemeClr val="accent3">
                <a:lumMod val="89000"/>
              </a:schemeClr>
            </a:gs>
            <a:gs pos="69000">
              <a:schemeClr val="accent3">
                <a:lumMod val="75000"/>
              </a:schemeClr>
            </a:gs>
            <a:gs pos="97000">
              <a:schemeClr val="accent3">
                <a:lumMod val="50000"/>
              </a:schemeClr>
            </a:gs>
          </a:gsLst>
          <a:path path="circle">
            <a:fillToRect l="50000" t="50000" r="50000" b="50000"/>
          </a:path>
          <a:tileRect/>
        </a:gradFill>
        <a:effectLst/>
      </p:bgPr>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75" y="1786"/>
            <a:ext cx="12188825" cy="6856214"/>
          </a:xfrm>
          <a:prstGeom prst="rect">
            <a:avLst/>
          </a:prstGeom>
        </p:spPr>
      </p:pic>
      <p:sp>
        <p:nvSpPr>
          <p:cNvPr id="2" name="Title 1"/>
          <p:cNvSpPr>
            <a:spLocks noGrp="1"/>
          </p:cNvSpPr>
          <p:nvPr>
            <p:ph type="ctrTitle"/>
          </p:nvPr>
        </p:nvSpPr>
        <p:spPr>
          <a:xfrm>
            <a:off x="2476500" y="2716272"/>
            <a:ext cx="8683625" cy="2421464"/>
          </a:xfrm>
        </p:spPr>
        <p:txBody>
          <a:bodyPr anchor="b">
            <a:normAutofit/>
          </a:bodyPr>
          <a:lstStyle>
            <a:lvl1pPr algn="r">
              <a:defRPr sz="4800">
                <a:effectLst/>
              </a:defRPr>
            </a:lvl1pPr>
          </a:lstStyle>
          <a:p>
            <a:r>
              <a:rPr lang="en-US" noProof="0" smtClean="0"/>
              <a:t>Click to edit Master title style</a:t>
            </a:r>
            <a:endParaRPr lang="en-US" noProof="0"/>
          </a:p>
        </p:txBody>
      </p:sp>
      <p:sp>
        <p:nvSpPr>
          <p:cNvPr id="3" name="Subtitle 2"/>
          <p:cNvSpPr>
            <a:spLocks noGrp="1"/>
          </p:cNvSpPr>
          <p:nvPr>
            <p:ph type="subTitle" idx="1"/>
          </p:nvPr>
        </p:nvSpPr>
        <p:spPr>
          <a:xfrm>
            <a:off x="2476500" y="5137736"/>
            <a:ext cx="8683625" cy="732840"/>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0" smtClean="0"/>
              <a:t>Click to edit Master subtitle style</a:t>
            </a:r>
            <a:endParaRPr lang="en-US" noProof="0"/>
          </a:p>
        </p:txBody>
      </p:sp>
      <p:sp>
        <p:nvSpPr>
          <p:cNvPr id="4" name="Date Placeholder 3"/>
          <p:cNvSpPr>
            <a:spLocks noGrp="1"/>
          </p:cNvSpPr>
          <p:nvPr>
            <p:ph type="dt" sz="half" idx="10"/>
          </p:nvPr>
        </p:nvSpPr>
        <p:spPr>
          <a:xfrm>
            <a:off x="8932558" y="5870575"/>
            <a:ext cx="1600200" cy="377825"/>
          </a:xfrm>
        </p:spPr>
        <p:txBody>
          <a:bodyPr/>
          <a:lstStyle/>
          <a:p>
            <a:fld id="{984B7D2A-0DF8-424B-9572-B79AEBB2D9DC}" type="datetimeFigureOut">
              <a:rPr lang="en-US" noProof="0" smtClean="0"/>
              <a:t>5/6/2022</a:t>
            </a:fld>
            <a:endParaRPr lang="en-US" noProof="0" dirty="0"/>
          </a:p>
        </p:txBody>
      </p:sp>
      <p:sp>
        <p:nvSpPr>
          <p:cNvPr id="5" name="Footer Placeholder 4"/>
          <p:cNvSpPr>
            <a:spLocks noGrp="1"/>
          </p:cNvSpPr>
          <p:nvPr>
            <p:ph type="ftr" sz="quarter" idx="11"/>
          </p:nvPr>
        </p:nvSpPr>
        <p:spPr>
          <a:xfrm>
            <a:off x="3962399" y="5870575"/>
            <a:ext cx="4893958" cy="377825"/>
          </a:xfrm>
        </p:spPr>
        <p:txBody>
          <a:bodyPr/>
          <a:lstStyle/>
          <a:p>
            <a:r>
              <a:rPr lang="en-US" noProof="0" dirty="0"/>
              <a:t>Add a Footer</a:t>
            </a:r>
          </a:p>
        </p:txBody>
      </p:sp>
      <p:sp>
        <p:nvSpPr>
          <p:cNvPr id="6" name="Slide Number Placeholder 5"/>
          <p:cNvSpPr>
            <a:spLocks noGrp="1"/>
          </p:cNvSpPr>
          <p:nvPr>
            <p:ph type="sldNum" sz="quarter" idx="12"/>
          </p:nvPr>
        </p:nvSpPr>
        <p:spPr>
          <a:xfrm>
            <a:off x="10608958" y="5870575"/>
            <a:ext cx="551167" cy="377825"/>
          </a:xfrm>
        </p:spPr>
        <p:txBody>
          <a:bodyPr/>
          <a:lstStyle/>
          <a:p>
            <a:fld id="{5D99DD2A-B520-4620-9B43-64B657BA2D42}" type="slidenum">
              <a:rPr lang="en-US" noProof="0" smtClean="0"/>
              <a:t>‹#›</a:t>
            </a:fld>
            <a:endParaRPr lang="en-US" noProof="0" dirty="0"/>
          </a:p>
        </p:txBody>
      </p:sp>
    </p:spTree>
    <p:extLst>
      <p:ext uri="{BB962C8B-B14F-4D97-AF65-F5344CB8AC3E}">
        <p14:creationId xmlns:p14="http://schemas.microsoft.com/office/powerpoint/2010/main" val="4062937115"/>
      </p:ext>
    </p:extLst>
  </p:cSld>
  <p:clrMapOvr>
    <a:overrideClrMapping bg1="dk1" tx1="lt1" bg2="dk2" tx2="lt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0" y="0"/>
            <a:ext cx="12188825" cy="6856214"/>
          </a:xfrm>
          <a:prstGeom prst="rect">
            <a:avLst/>
          </a:prstGeom>
        </p:spPr>
      </p:pic>
      <p:sp>
        <p:nvSpPr>
          <p:cNvPr id="2" name="Title 1"/>
          <p:cNvSpPr>
            <a:spLocks noGrp="1"/>
          </p:cNvSpPr>
          <p:nvPr>
            <p:ph type="title"/>
          </p:nvPr>
        </p:nvSpPr>
        <p:spPr>
          <a:xfrm>
            <a:off x="552450" y="1874308"/>
            <a:ext cx="3814235" cy="1260000"/>
          </a:xfrm>
        </p:spPr>
        <p:txBody>
          <a:bodyPr anchor="ctr" anchorCtr="0">
            <a:noAutofit/>
          </a:bodyPr>
          <a:lstStyle>
            <a:lvl1pPr algn="r">
              <a:defRPr sz="3000" b="0"/>
            </a:lvl1pPr>
          </a:lstStyle>
          <a:p>
            <a:r>
              <a:rPr lang="en-US" noProof="0" smtClean="0"/>
              <a:t>Click to edit Master title style</a:t>
            </a:r>
            <a:endParaRPr lang="en-US" noProof="0"/>
          </a:p>
        </p:txBody>
      </p:sp>
      <p:sp>
        <p:nvSpPr>
          <p:cNvPr id="3" name="Content Placeholder 2"/>
          <p:cNvSpPr>
            <a:spLocks noGrp="1"/>
          </p:cNvSpPr>
          <p:nvPr>
            <p:ph idx="1"/>
          </p:nvPr>
        </p:nvSpPr>
        <p:spPr>
          <a:xfrm>
            <a:off x="4648200" y="0"/>
            <a:ext cx="7543800" cy="6856214"/>
          </a:xfrm>
        </p:spPr>
        <p:txBody>
          <a:bodyPr anchor="ctr">
            <a:normAutofit/>
          </a:body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4" name="Text Placeholder 3"/>
          <p:cNvSpPr>
            <a:spLocks noGrp="1"/>
          </p:cNvSpPr>
          <p:nvPr>
            <p:ph type="body" sz="half" idx="2"/>
          </p:nvPr>
        </p:nvSpPr>
        <p:spPr>
          <a:xfrm>
            <a:off x="552450" y="3134308"/>
            <a:ext cx="3814235" cy="2016600"/>
          </a:xfrm>
        </p:spPr>
        <p:txBody>
          <a:bodyPr anchor="t">
            <a:normAutofit/>
          </a:bodyPr>
          <a:lstStyle>
            <a:lvl1pPr marL="0" indent="0" algn="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noProof="0" smtClean="0"/>
              <a:t>Edit Master text styles</a:t>
            </a:r>
          </a:p>
        </p:txBody>
      </p:sp>
      <p:sp>
        <p:nvSpPr>
          <p:cNvPr id="5" name="Date Placeholder 4"/>
          <p:cNvSpPr>
            <a:spLocks noGrp="1"/>
          </p:cNvSpPr>
          <p:nvPr>
            <p:ph type="dt" sz="half" idx="10"/>
          </p:nvPr>
        </p:nvSpPr>
        <p:spPr/>
        <p:txBody>
          <a:bodyPr/>
          <a:lstStyle/>
          <a:p>
            <a:fld id="{984B7D2A-0DF8-424B-9572-B79AEBB2D9DC}" type="datetimeFigureOut">
              <a:rPr lang="en-US" noProof="0" smtClean="0"/>
              <a:t>5/6/2022</a:t>
            </a:fld>
            <a:endParaRPr lang="en-US" noProof="0" dirty="0"/>
          </a:p>
        </p:txBody>
      </p:sp>
      <p:sp>
        <p:nvSpPr>
          <p:cNvPr id="6" name="Footer Placeholder 5"/>
          <p:cNvSpPr>
            <a:spLocks noGrp="1"/>
          </p:cNvSpPr>
          <p:nvPr>
            <p:ph type="ftr" sz="quarter" idx="11"/>
          </p:nvPr>
        </p:nvSpPr>
        <p:spPr/>
        <p:txBody>
          <a:bodyPr/>
          <a:lstStyle/>
          <a:p>
            <a:r>
              <a:rPr lang="en-US" noProof="0" dirty="0"/>
              <a:t>Add a Footer</a:t>
            </a:r>
          </a:p>
        </p:txBody>
      </p:sp>
      <p:sp>
        <p:nvSpPr>
          <p:cNvPr id="7" name="Slide Number Placeholder 6"/>
          <p:cNvSpPr>
            <a:spLocks noGrp="1"/>
          </p:cNvSpPr>
          <p:nvPr>
            <p:ph type="sldNum" sz="quarter" idx="12"/>
          </p:nvPr>
        </p:nvSpPr>
        <p:spPr/>
        <p:txBody>
          <a:bodyPr/>
          <a:lstStyle/>
          <a:p>
            <a:fld id="{5D99DD2A-B520-4620-9B43-64B657BA2D42}" type="slidenum">
              <a:rPr lang="en-US" noProof="0" smtClean="0"/>
              <a:t>‹#›</a:t>
            </a:fld>
            <a:endParaRPr lang="en-US" noProof="0" dirty="0"/>
          </a:p>
        </p:txBody>
      </p:sp>
    </p:spTree>
    <p:extLst>
      <p:ext uri="{BB962C8B-B14F-4D97-AF65-F5344CB8AC3E}">
        <p14:creationId xmlns:p14="http://schemas.microsoft.com/office/powerpoint/2010/main" val="20063388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Description and Conent">
    <p:spTree>
      <p:nvGrpSpPr>
        <p:cNvPr id="1" name=""/>
        <p:cNvGrpSpPr/>
        <p:nvPr/>
      </p:nvGrpSpPr>
      <p:grpSpPr>
        <a:xfrm>
          <a:off x="0" y="0"/>
          <a:ext cx="0" cy="0"/>
          <a:chOff x="0" y="0"/>
          <a:chExt cx="0" cy="0"/>
        </a:xfrm>
      </p:grpSpPr>
      <p:pic>
        <p:nvPicPr>
          <p:cNvPr id="11" name="Picture 10" descr="Celestia-R1---OverlayContentHD.png">
            <a:extLst>
              <a:ext uri="{FF2B5EF4-FFF2-40B4-BE49-F238E27FC236}">
                <a16:creationId xmlns:a16="http://schemas.microsoft.com/office/drawing/2014/main" id="{A1E35E73-B2F7-41DF-AAD2-58E6BE2710D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840914" cy="1260000"/>
          </a:xfrm>
        </p:spPr>
        <p:txBody>
          <a:bodyPr anchor="ctr" anchorCtr="0">
            <a:normAutofit/>
          </a:bodyPr>
          <a:lstStyle>
            <a:lvl1pPr>
              <a:defRPr sz="3000"/>
            </a:lvl1pPr>
          </a:lstStyle>
          <a:p>
            <a:r>
              <a:rPr lang="en-US" noProof="0" smtClean="0"/>
              <a:t>Click to edit Master title style</a:t>
            </a:r>
            <a:endParaRPr lang="en-US" noProof="0"/>
          </a:p>
        </p:txBody>
      </p:sp>
      <p:sp>
        <p:nvSpPr>
          <p:cNvPr id="3" name="Text Placeholder 2"/>
          <p:cNvSpPr>
            <a:spLocks noGrp="1"/>
          </p:cNvSpPr>
          <p:nvPr>
            <p:ph type="body" idx="1"/>
          </p:nvPr>
        </p:nvSpPr>
        <p:spPr>
          <a:xfrm>
            <a:off x="685799" y="1881824"/>
            <a:ext cx="10840914" cy="1032826"/>
          </a:xfrm>
        </p:spPr>
        <p:txBody>
          <a:bodyPr anchor="t" anchorCtr="0">
            <a:noAutofit/>
          </a:bodyPr>
          <a:lstStyle>
            <a:lvl1pPr marL="0" indent="0">
              <a:buNone/>
              <a:defRPr sz="1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smtClean="0"/>
              <a:t>Edit Master text styles</a:t>
            </a:r>
          </a:p>
        </p:txBody>
      </p:sp>
      <p:sp>
        <p:nvSpPr>
          <p:cNvPr id="7" name="Date Placeholder 6"/>
          <p:cNvSpPr>
            <a:spLocks noGrp="1"/>
          </p:cNvSpPr>
          <p:nvPr>
            <p:ph type="dt" sz="half" idx="10"/>
          </p:nvPr>
        </p:nvSpPr>
        <p:spPr/>
        <p:txBody>
          <a:bodyPr/>
          <a:lstStyle/>
          <a:p>
            <a:fld id="{984B7D2A-0DF8-424B-9572-B79AEBB2D9DC}" type="datetimeFigureOut">
              <a:rPr lang="en-US" noProof="0" smtClean="0"/>
              <a:t>5/6/2022</a:t>
            </a:fld>
            <a:endParaRPr lang="en-US" noProof="0" dirty="0"/>
          </a:p>
        </p:txBody>
      </p:sp>
      <p:sp>
        <p:nvSpPr>
          <p:cNvPr id="8" name="Footer Placeholder 7"/>
          <p:cNvSpPr>
            <a:spLocks noGrp="1"/>
          </p:cNvSpPr>
          <p:nvPr>
            <p:ph type="ftr" sz="quarter" idx="11"/>
          </p:nvPr>
        </p:nvSpPr>
        <p:spPr/>
        <p:txBody>
          <a:bodyPr/>
          <a:lstStyle/>
          <a:p>
            <a:r>
              <a:rPr lang="en-US" noProof="0" dirty="0"/>
              <a:t>Add a Footer</a:t>
            </a:r>
          </a:p>
        </p:txBody>
      </p:sp>
      <p:sp>
        <p:nvSpPr>
          <p:cNvPr id="6" name="Text Placeholder 5">
            <a:extLst>
              <a:ext uri="{FF2B5EF4-FFF2-40B4-BE49-F238E27FC236}">
                <a16:creationId xmlns:a16="http://schemas.microsoft.com/office/drawing/2014/main" id="{B47DAE59-9D63-4159-8F3E-560C31F19A89}"/>
              </a:ext>
            </a:extLst>
          </p:cNvPr>
          <p:cNvSpPr>
            <a:spLocks noGrp="1"/>
          </p:cNvSpPr>
          <p:nvPr>
            <p:ph type="body" sz="quarter" idx="14"/>
          </p:nvPr>
        </p:nvSpPr>
        <p:spPr>
          <a:xfrm>
            <a:off x="1216192" y="3837470"/>
            <a:ext cx="1310050" cy="959003"/>
          </a:xfrm>
        </p:spPr>
        <p:txBody>
          <a:bodyPr>
            <a:noAutofit/>
          </a:bodyPr>
          <a:lstStyle>
            <a:lvl1pPr marL="0" indent="0" algn="ctr">
              <a:buNone/>
              <a:defRPr sz="1200"/>
            </a:lvl1pPr>
            <a:lvl3pPr algn="ctr">
              <a:defRPr sz="1200"/>
            </a:lvl3pPr>
            <a:lvl5pPr marL="1828800" indent="0">
              <a:buNone/>
              <a:defRPr/>
            </a:lvl5pPr>
          </a:lstStyle>
          <a:p>
            <a:pPr lvl="0"/>
            <a:r>
              <a:rPr lang="en-US" noProof="0" smtClean="0"/>
              <a:t>Edit Master text styles</a:t>
            </a:r>
          </a:p>
        </p:txBody>
      </p:sp>
      <p:sp>
        <p:nvSpPr>
          <p:cNvPr id="9" name="Slide Number Placeholder 8"/>
          <p:cNvSpPr>
            <a:spLocks noGrp="1"/>
          </p:cNvSpPr>
          <p:nvPr>
            <p:ph type="sldNum" sz="quarter" idx="12"/>
          </p:nvPr>
        </p:nvSpPr>
        <p:spPr/>
        <p:txBody>
          <a:bodyPr/>
          <a:lstStyle/>
          <a:p>
            <a:fld id="{5D99DD2A-B520-4620-9B43-64B657BA2D42}" type="slidenum">
              <a:rPr lang="en-US" noProof="0" smtClean="0"/>
              <a:t>‹#›</a:t>
            </a:fld>
            <a:endParaRPr lang="en-US" noProof="0" dirty="0"/>
          </a:p>
        </p:txBody>
      </p:sp>
      <p:sp>
        <p:nvSpPr>
          <p:cNvPr id="12" name="Text Placeholder 2">
            <a:extLst>
              <a:ext uri="{FF2B5EF4-FFF2-40B4-BE49-F238E27FC236}">
                <a16:creationId xmlns:a16="http://schemas.microsoft.com/office/drawing/2014/main" id="{4249143D-80A5-4E4C-BBFD-F253500CE226}"/>
              </a:ext>
            </a:extLst>
          </p:cNvPr>
          <p:cNvSpPr>
            <a:spLocks noGrp="1"/>
          </p:cNvSpPr>
          <p:nvPr>
            <p:ph type="body" idx="13"/>
          </p:nvPr>
        </p:nvSpPr>
        <p:spPr>
          <a:xfrm>
            <a:off x="685799" y="2914650"/>
            <a:ext cx="10840914" cy="502126"/>
          </a:xfrm>
        </p:spPr>
        <p:txBody>
          <a:bodyPr anchor="ctr" anchorCtr="0">
            <a:noAutofit/>
          </a:bodyPr>
          <a:lstStyle>
            <a:lvl1pPr marL="0" indent="0" algn="ctr">
              <a:buNone/>
              <a:defRPr sz="1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smtClean="0"/>
              <a:t>Edit Master text styles</a:t>
            </a:r>
          </a:p>
        </p:txBody>
      </p:sp>
      <p:sp>
        <p:nvSpPr>
          <p:cNvPr id="20" name="Text Placeholder 5">
            <a:extLst>
              <a:ext uri="{FF2B5EF4-FFF2-40B4-BE49-F238E27FC236}">
                <a16:creationId xmlns:a16="http://schemas.microsoft.com/office/drawing/2014/main" id="{B06123F0-984B-4EF8-9945-3621C401B7AD}"/>
              </a:ext>
            </a:extLst>
          </p:cNvPr>
          <p:cNvSpPr>
            <a:spLocks noGrp="1"/>
          </p:cNvSpPr>
          <p:nvPr>
            <p:ph type="body" sz="quarter" idx="17"/>
          </p:nvPr>
        </p:nvSpPr>
        <p:spPr>
          <a:xfrm>
            <a:off x="7465366" y="3837470"/>
            <a:ext cx="1310050" cy="959003"/>
          </a:xfrm>
        </p:spPr>
        <p:txBody>
          <a:bodyPr>
            <a:noAutofit/>
          </a:bodyPr>
          <a:lstStyle>
            <a:lvl1pPr marL="0" indent="0" algn="ctr">
              <a:buNone/>
              <a:defRPr sz="1200"/>
            </a:lvl1pPr>
            <a:lvl3pPr algn="ctr">
              <a:defRPr sz="1200"/>
            </a:lvl3pPr>
            <a:lvl5pPr marL="1828800" indent="0">
              <a:buNone/>
              <a:defRPr/>
            </a:lvl5pPr>
          </a:lstStyle>
          <a:p>
            <a:pPr lvl="0"/>
            <a:r>
              <a:rPr lang="en-US" noProof="0" smtClean="0"/>
              <a:t>Edit Master text styles</a:t>
            </a:r>
          </a:p>
        </p:txBody>
      </p:sp>
      <p:sp>
        <p:nvSpPr>
          <p:cNvPr id="21" name="Text Placeholder 5">
            <a:extLst>
              <a:ext uri="{FF2B5EF4-FFF2-40B4-BE49-F238E27FC236}">
                <a16:creationId xmlns:a16="http://schemas.microsoft.com/office/drawing/2014/main" id="{A669C074-A9BE-4B07-ACEE-3B34AAC8B9E7}"/>
              </a:ext>
            </a:extLst>
          </p:cNvPr>
          <p:cNvSpPr>
            <a:spLocks noGrp="1"/>
          </p:cNvSpPr>
          <p:nvPr>
            <p:ph type="body" sz="quarter" idx="18"/>
          </p:nvPr>
        </p:nvSpPr>
        <p:spPr>
          <a:xfrm>
            <a:off x="9548424" y="3837470"/>
            <a:ext cx="1310050" cy="959003"/>
          </a:xfrm>
        </p:spPr>
        <p:txBody>
          <a:bodyPr>
            <a:noAutofit/>
          </a:bodyPr>
          <a:lstStyle>
            <a:lvl1pPr marL="0" indent="0" algn="ctr">
              <a:buNone/>
              <a:defRPr sz="1200"/>
            </a:lvl1pPr>
            <a:lvl3pPr algn="ctr">
              <a:defRPr sz="1200"/>
            </a:lvl3pPr>
            <a:lvl5pPr marL="1828800" indent="0">
              <a:buNone/>
              <a:defRPr/>
            </a:lvl5pPr>
          </a:lstStyle>
          <a:p>
            <a:pPr lvl="0"/>
            <a:r>
              <a:rPr lang="en-US" noProof="0" smtClean="0"/>
              <a:t>Edit Master text styles</a:t>
            </a:r>
          </a:p>
        </p:txBody>
      </p:sp>
      <p:sp>
        <p:nvSpPr>
          <p:cNvPr id="19" name="Text Placeholder 5">
            <a:extLst>
              <a:ext uri="{FF2B5EF4-FFF2-40B4-BE49-F238E27FC236}">
                <a16:creationId xmlns:a16="http://schemas.microsoft.com/office/drawing/2014/main" id="{84A40D78-D6DD-41A7-A132-9D48DF8649A9}"/>
              </a:ext>
            </a:extLst>
          </p:cNvPr>
          <p:cNvSpPr>
            <a:spLocks noGrp="1"/>
          </p:cNvSpPr>
          <p:nvPr>
            <p:ph type="body" sz="quarter" idx="16"/>
          </p:nvPr>
        </p:nvSpPr>
        <p:spPr>
          <a:xfrm>
            <a:off x="5382308" y="3837470"/>
            <a:ext cx="1310050" cy="959003"/>
          </a:xfrm>
        </p:spPr>
        <p:txBody>
          <a:bodyPr>
            <a:noAutofit/>
          </a:bodyPr>
          <a:lstStyle>
            <a:lvl1pPr marL="0" indent="0" algn="ctr">
              <a:buNone/>
              <a:defRPr sz="1200"/>
            </a:lvl1pPr>
            <a:lvl3pPr algn="ctr">
              <a:defRPr sz="1200"/>
            </a:lvl3pPr>
            <a:lvl5pPr marL="1828800" indent="0">
              <a:buNone/>
              <a:defRPr/>
            </a:lvl5pPr>
          </a:lstStyle>
          <a:p>
            <a:pPr lvl="0"/>
            <a:r>
              <a:rPr lang="en-US" noProof="0" smtClean="0"/>
              <a:t>Edit Master text styles</a:t>
            </a:r>
          </a:p>
        </p:txBody>
      </p:sp>
      <p:sp>
        <p:nvSpPr>
          <p:cNvPr id="18" name="Text Placeholder 5">
            <a:extLst>
              <a:ext uri="{FF2B5EF4-FFF2-40B4-BE49-F238E27FC236}">
                <a16:creationId xmlns:a16="http://schemas.microsoft.com/office/drawing/2014/main" id="{4A9CFAA7-850F-4C92-A9BE-56452E5CA04D}"/>
              </a:ext>
            </a:extLst>
          </p:cNvPr>
          <p:cNvSpPr>
            <a:spLocks noGrp="1"/>
          </p:cNvSpPr>
          <p:nvPr>
            <p:ph type="body" sz="quarter" idx="15"/>
          </p:nvPr>
        </p:nvSpPr>
        <p:spPr>
          <a:xfrm>
            <a:off x="3299250" y="3837470"/>
            <a:ext cx="1310050" cy="959003"/>
          </a:xfrm>
        </p:spPr>
        <p:txBody>
          <a:bodyPr>
            <a:noAutofit/>
          </a:bodyPr>
          <a:lstStyle>
            <a:lvl1pPr marL="0" indent="0" algn="ctr">
              <a:buNone/>
              <a:defRPr sz="1200"/>
            </a:lvl1pPr>
            <a:lvl3pPr algn="ctr">
              <a:defRPr sz="1200"/>
            </a:lvl3pPr>
            <a:lvl5pPr marL="1828800" indent="0">
              <a:buNone/>
              <a:defRPr/>
            </a:lvl5pPr>
          </a:lstStyle>
          <a:p>
            <a:pPr lvl="0"/>
            <a:r>
              <a:rPr lang="en-US" noProof="0" smtClean="0"/>
              <a:t>Edit Master text styles</a:t>
            </a:r>
          </a:p>
        </p:txBody>
      </p:sp>
      <p:cxnSp>
        <p:nvCxnSpPr>
          <p:cNvPr id="14" name="Straight Connector 13">
            <a:extLst>
              <a:ext uri="{FF2B5EF4-FFF2-40B4-BE49-F238E27FC236}">
                <a16:creationId xmlns:a16="http://schemas.microsoft.com/office/drawing/2014/main" id="{CC5A0CF1-9FE7-4149-97DC-5221639144C8}"/>
              </a:ext>
              <a:ext uri="{C183D7F6-B498-43B3-948B-1728B52AA6E4}">
                <adec:decorative xmlns:adec="http://schemas.microsoft.com/office/drawing/2017/decorative" xmlns="" val="1"/>
              </a:ext>
            </a:extLst>
          </p:cNvPr>
          <p:cNvCxnSpPr>
            <a:cxnSpLocks/>
          </p:cNvCxnSpPr>
          <p:nvPr userDrawn="1"/>
        </p:nvCxnSpPr>
        <p:spPr>
          <a:xfrm rot="16200000">
            <a:off x="-185517" y="1242483"/>
            <a:ext cx="504000" cy="0"/>
          </a:xfrm>
          <a:prstGeom prst="line">
            <a:avLst/>
          </a:prstGeom>
          <a:ln w="127000" cap="sq">
            <a:solidFill>
              <a:schemeClr val="accent3"/>
            </a:solidFill>
            <a:miter lim="800000"/>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3936392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0" y="0"/>
            <a:ext cx="12188825" cy="6856214"/>
          </a:xfrm>
          <a:prstGeom prst="rect">
            <a:avLst/>
          </a:prstGeom>
        </p:spPr>
      </p:pic>
      <p:sp>
        <p:nvSpPr>
          <p:cNvPr id="2" name="Title 1"/>
          <p:cNvSpPr>
            <a:spLocks noGrp="1"/>
          </p:cNvSpPr>
          <p:nvPr>
            <p:ph type="title"/>
          </p:nvPr>
        </p:nvSpPr>
        <p:spPr>
          <a:xfrm>
            <a:off x="1457326" y="995967"/>
            <a:ext cx="6238874" cy="1260000"/>
          </a:xfrm>
        </p:spPr>
        <p:txBody>
          <a:bodyPr anchor="ctr" anchorCtr="0">
            <a:noAutofit/>
          </a:bodyPr>
          <a:lstStyle>
            <a:lvl1pPr algn="r">
              <a:defRPr sz="3000" b="0"/>
            </a:lvl1pPr>
          </a:lstStyle>
          <a:p>
            <a:r>
              <a:rPr lang="en-US" noProof="0" smtClean="0"/>
              <a:t>Click to edit Master title style</a:t>
            </a:r>
            <a:endParaRPr lang="en-US" noProof="0"/>
          </a:p>
        </p:txBody>
      </p:sp>
      <p:sp>
        <p:nvSpPr>
          <p:cNvPr id="14" name="Picture Placeholder 2"/>
          <p:cNvSpPr>
            <a:spLocks noGrp="1" noChangeAspect="1"/>
          </p:cNvSpPr>
          <p:nvPr>
            <p:ph type="pic" idx="1"/>
          </p:nvPr>
        </p:nvSpPr>
        <p:spPr bwMode="blackGray">
          <a:xfrm>
            <a:off x="8014200" y="995968"/>
            <a:ext cx="3492000" cy="4866064"/>
          </a:xfrm>
          <a:prstGeom prst="roundRect">
            <a:avLst>
              <a:gd name="adj" fmla="val 2371"/>
            </a:avLst>
          </a:prstGeom>
          <a:solidFill>
            <a:schemeClr val="bg2">
              <a:lumMod val="75000"/>
              <a:lumOff val="25000"/>
            </a:schemeClr>
          </a:solidFill>
          <a:ln w="28575" cap="sq" cmpd="sng">
            <a:solidFill>
              <a:schemeClr val="accent3">
                <a:lumMod val="50000"/>
              </a:schemeClr>
            </a:solidFill>
            <a:miter lim="800000"/>
          </a:ln>
          <a:effectLst>
            <a:outerShdw blurRad="63500" sx="102000" sy="102000" algn="ctr" rotWithShape="0">
              <a:prstClr val="black">
                <a:alpha val="40000"/>
              </a:prst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noProof="0" smtClean="0"/>
              <a:t>Click icon to add picture</a:t>
            </a:r>
            <a:endParaRPr lang="en-US" noProof="0" dirty="0"/>
          </a:p>
        </p:txBody>
      </p:sp>
      <p:sp>
        <p:nvSpPr>
          <p:cNvPr id="4" name="Text Placeholder 3"/>
          <p:cNvSpPr>
            <a:spLocks noGrp="1"/>
          </p:cNvSpPr>
          <p:nvPr>
            <p:ph type="body" sz="half" idx="2"/>
          </p:nvPr>
        </p:nvSpPr>
        <p:spPr>
          <a:xfrm>
            <a:off x="1085849" y="2255967"/>
            <a:ext cx="6610351" cy="3476618"/>
          </a:xfrm>
        </p:spPr>
        <p:txBody>
          <a:bodyPr anchor="t">
            <a:normAutofit/>
          </a:bodyPr>
          <a:lstStyle>
            <a:lvl1pPr marL="0" indent="0" algn="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noProof="0" smtClean="0"/>
              <a:t>Edit Master text styles</a:t>
            </a:r>
          </a:p>
        </p:txBody>
      </p:sp>
      <p:sp>
        <p:nvSpPr>
          <p:cNvPr id="5" name="Date Placeholder 4"/>
          <p:cNvSpPr>
            <a:spLocks noGrp="1"/>
          </p:cNvSpPr>
          <p:nvPr>
            <p:ph type="dt" sz="half" idx="10"/>
          </p:nvPr>
        </p:nvSpPr>
        <p:spPr/>
        <p:txBody>
          <a:bodyPr/>
          <a:lstStyle/>
          <a:p>
            <a:fld id="{984B7D2A-0DF8-424B-9572-B79AEBB2D9DC}" type="datetimeFigureOut">
              <a:rPr lang="en-US" noProof="0" smtClean="0"/>
              <a:t>5/6/2022</a:t>
            </a:fld>
            <a:endParaRPr lang="en-US" noProof="0" dirty="0"/>
          </a:p>
        </p:txBody>
      </p:sp>
      <p:sp>
        <p:nvSpPr>
          <p:cNvPr id="6" name="Footer Placeholder 5"/>
          <p:cNvSpPr>
            <a:spLocks noGrp="1"/>
          </p:cNvSpPr>
          <p:nvPr>
            <p:ph type="ftr" sz="quarter" idx="11"/>
          </p:nvPr>
        </p:nvSpPr>
        <p:spPr/>
        <p:txBody>
          <a:bodyPr/>
          <a:lstStyle/>
          <a:p>
            <a:r>
              <a:rPr lang="en-US" noProof="0" dirty="0"/>
              <a:t>Add a Footer</a:t>
            </a:r>
          </a:p>
        </p:txBody>
      </p:sp>
      <p:sp>
        <p:nvSpPr>
          <p:cNvPr id="7" name="Slide Number Placeholder 6"/>
          <p:cNvSpPr>
            <a:spLocks noGrp="1"/>
          </p:cNvSpPr>
          <p:nvPr>
            <p:ph type="sldNum" sz="quarter" idx="12"/>
          </p:nvPr>
        </p:nvSpPr>
        <p:spPr/>
        <p:txBody>
          <a:bodyPr/>
          <a:lstStyle/>
          <a:p>
            <a:fld id="{5D99DD2A-B520-4620-9B43-64B657BA2D42}" type="slidenum">
              <a:rPr lang="en-US" noProof="0" smtClean="0"/>
              <a:t>‹#›</a:t>
            </a:fld>
            <a:endParaRPr lang="en-US" noProof="0" dirty="0"/>
          </a:p>
        </p:txBody>
      </p:sp>
    </p:spTree>
    <p:extLst>
      <p:ext uri="{BB962C8B-B14F-4D97-AF65-F5344CB8AC3E}">
        <p14:creationId xmlns:p14="http://schemas.microsoft.com/office/powerpoint/2010/main" val="39693825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icture Righ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0" y="0"/>
            <a:ext cx="12188825" cy="6856214"/>
          </a:xfrm>
          <a:prstGeom prst="rect">
            <a:avLst/>
          </a:prstGeom>
        </p:spPr>
      </p:pic>
      <p:sp>
        <p:nvSpPr>
          <p:cNvPr id="2" name="Title 1"/>
          <p:cNvSpPr>
            <a:spLocks noGrp="1"/>
          </p:cNvSpPr>
          <p:nvPr>
            <p:ph type="title"/>
          </p:nvPr>
        </p:nvSpPr>
        <p:spPr>
          <a:xfrm>
            <a:off x="6657974" y="995968"/>
            <a:ext cx="4848225" cy="1260000"/>
          </a:xfrm>
        </p:spPr>
        <p:txBody>
          <a:bodyPr anchor="ctr" anchorCtr="0">
            <a:normAutofit/>
          </a:bodyPr>
          <a:lstStyle>
            <a:lvl1pPr algn="l">
              <a:defRPr sz="3000" b="0"/>
            </a:lvl1pPr>
          </a:lstStyle>
          <a:p>
            <a:r>
              <a:rPr lang="en-US" noProof="0" smtClean="0"/>
              <a:t>Click to edit Master title style</a:t>
            </a:r>
            <a:endParaRPr lang="en-US" noProof="0"/>
          </a:p>
        </p:txBody>
      </p:sp>
      <p:sp>
        <p:nvSpPr>
          <p:cNvPr id="14" name="Picture Placeholder 2"/>
          <p:cNvSpPr>
            <a:spLocks noGrp="1" noChangeAspect="1"/>
          </p:cNvSpPr>
          <p:nvPr>
            <p:ph type="pic" idx="1"/>
          </p:nvPr>
        </p:nvSpPr>
        <p:spPr bwMode="blackGray">
          <a:xfrm>
            <a:off x="727574" y="914400"/>
            <a:ext cx="5749425" cy="4818185"/>
          </a:xfrm>
          <a:prstGeom prst="roundRect">
            <a:avLst>
              <a:gd name="adj" fmla="val 2371"/>
            </a:avLst>
          </a:prstGeom>
          <a:solidFill>
            <a:schemeClr val="bg2">
              <a:lumMod val="75000"/>
              <a:lumOff val="25000"/>
            </a:schemeClr>
          </a:solidFill>
          <a:ln w="28575" cap="sq" cmpd="sng">
            <a:solidFill>
              <a:schemeClr val="accent3">
                <a:lumMod val="50000"/>
              </a:schemeClr>
            </a:solidFill>
            <a:miter lim="800000"/>
          </a:ln>
          <a:effectLst>
            <a:outerShdw blurRad="63500" sx="102000" sy="102000" algn="ctr" rotWithShape="0">
              <a:prstClr val="black">
                <a:alpha val="40000"/>
              </a:prst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noProof="0" smtClean="0"/>
              <a:t>Click icon to add picture</a:t>
            </a:r>
            <a:endParaRPr lang="en-US" noProof="0" dirty="0"/>
          </a:p>
        </p:txBody>
      </p:sp>
      <p:sp>
        <p:nvSpPr>
          <p:cNvPr id="4" name="Text Placeholder 3"/>
          <p:cNvSpPr>
            <a:spLocks noGrp="1"/>
          </p:cNvSpPr>
          <p:nvPr>
            <p:ph type="body" sz="half" idx="2"/>
          </p:nvPr>
        </p:nvSpPr>
        <p:spPr>
          <a:xfrm>
            <a:off x="6657974" y="2255968"/>
            <a:ext cx="4848225" cy="3476617"/>
          </a:xfrm>
        </p:spPr>
        <p:txBody>
          <a:bodyPr anchor="t">
            <a:normAutofit/>
          </a:bodyPr>
          <a:lstStyle>
            <a:lvl1pPr marL="0" indent="0" algn="l">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noProof="0" smtClean="0"/>
              <a:t>Edit Master text styles</a:t>
            </a:r>
          </a:p>
        </p:txBody>
      </p:sp>
      <p:sp>
        <p:nvSpPr>
          <p:cNvPr id="5" name="Date Placeholder 4"/>
          <p:cNvSpPr>
            <a:spLocks noGrp="1"/>
          </p:cNvSpPr>
          <p:nvPr>
            <p:ph type="dt" sz="half" idx="10"/>
          </p:nvPr>
        </p:nvSpPr>
        <p:spPr/>
        <p:txBody>
          <a:bodyPr/>
          <a:lstStyle/>
          <a:p>
            <a:fld id="{984B7D2A-0DF8-424B-9572-B79AEBB2D9DC}" type="datetimeFigureOut">
              <a:rPr lang="en-US" noProof="0" smtClean="0"/>
              <a:t>5/6/2022</a:t>
            </a:fld>
            <a:endParaRPr lang="en-US" noProof="0" dirty="0"/>
          </a:p>
        </p:txBody>
      </p:sp>
      <p:sp>
        <p:nvSpPr>
          <p:cNvPr id="6" name="Footer Placeholder 5"/>
          <p:cNvSpPr>
            <a:spLocks noGrp="1"/>
          </p:cNvSpPr>
          <p:nvPr>
            <p:ph type="ftr" sz="quarter" idx="11"/>
          </p:nvPr>
        </p:nvSpPr>
        <p:spPr/>
        <p:txBody>
          <a:bodyPr/>
          <a:lstStyle/>
          <a:p>
            <a:r>
              <a:rPr lang="en-US" noProof="0" dirty="0"/>
              <a:t>Add a Footer</a:t>
            </a:r>
          </a:p>
        </p:txBody>
      </p:sp>
      <p:sp>
        <p:nvSpPr>
          <p:cNvPr id="7" name="Slide Number Placeholder 6"/>
          <p:cNvSpPr>
            <a:spLocks noGrp="1"/>
          </p:cNvSpPr>
          <p:nvPr>
            <p:ph type="sldNum" sz="quarter" idx="12"/>
          </p:nvPr>
        </p:nvSpPr>
        <p:spPr/>
        <p:txBody>
          <a:bodyPr/>
          <a:lstStyle/>
          <a:p>
            <a:fld id="{5D99DD2A-B520-4620-9B43-64B657BA2D42}" type="slidenum">
              <a:rPr lang="en-US" noProof="0" smtClean="0"/>
              <a:t>‹#›</a:t>
            </a:fld>
            <a:endParaRPr lang="en-US" noProof="0" dirty="0"/>
          </a:p>
        </p:txBody>
      </p:sp>
    </p:spTree>
    <p:extLst>
      <p:ext uri="{BB962C8B-B14F-4D97-AF65-F5344CB8AC3E}">
        <p14:creationId xmlns:p14="http://schemas.microsoft.com/office/powerpoint/2010/main" val="38329592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bwMode="white">
          <a:xfrm>
            <a:off x="10571243"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noProof="0" dirty="0">
                <a:solidFill>
                  <a:schemeClr val="tx1"/>
                </a:solidFill>
                <a:effectLst/>
              </a:rPr>
              <a:t>”</a:t>
            </a:r>
          </a:p>
        </p:txBody>
      </p:sp>
      <p:sp>
        <p:nvSpPr>
          <p:cNvPr id="11" name="TextBox 10"/>
          <p:cNvSpPr txBox="1"/>
          <p:nvPr/>
        </p:nvSpPr>
        <p:spPr bwMode="white">
          <a:xfrm>
            <a:off x="100262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noProof="0" dirty="0">
                <a:solidFill>
                  <a:schemeClr val="tx1"/>
                </a:solidFill>
                <a:effectLst/>
              </a:rPr>
              <a:t>“</a:t>
            </a:r>
          </a:p>
        </p:txBody>
      </p:sp>
      <p:sp>
        <p:nvSpPr>
          <p:cNvPr id="2" name="Title 1"/>
          <p:cNvSpPr>
            <a:spLocks noGrp="1"/>
          </p:cNvSpPr>
          <p:nvPr>
            <p:ph type="title" hasCustomPrompt="1"/>
          </p:nvPr>
        </p:nvSpPr>
        <p:spPr>
          <a:xfrm>
            <a:off x="1320801" y="609601"/>
            <a:ext cx="9550399" cy="2743199"/>
          </a:xfrm>
        </p:spPr>
        <p:txBody>
          <a:bodyPr anchor="ctr">
            <a:normAutofit/>
          </a:bodyPr>
          <a:lstStyle>
            <a:lvl1pPr algn="ctr">
              <a:defRPr sz="3000" b="0" i="1" cap="none">
                <a:solidFill>
                  <a:schemeClr val="tx1"/>
                </a:solidFill>
              </a:defRPr>
            </a:lvl1pPr>
          </a:lstStyle>
          <a:p>
            <a:r>
              <a:rPr lang="en-US" noProof="0"/>
              <a:t>CLICK TO EDIT MASTER TITLE STYLE</a:t>
            </a:r>
          </a:p>
        </p:txBody>
      </p:sp>
      <p:sp>
        <p:nvSpPr>
          <p:cNvPr id="10" name="Text Placeholder 9"/>
          <p:cNvSpPr>
            <a:spLocks noGrp="1"/>
          </p:cNvSpPr>
          <p:nvPr>
            <p:ph type="body" sz="quarter" idx="13"/>
          </p:nvPr>
        </p:nvSpPr>
        <p:spPr>
          <a:xfrm>
            <a:off x="1426408" y="3352800"/>
            <a:ext cx="9339184" cy="381000"/>
          </a:xfrm>
        </p:spPr>
        <p:txBody>
          <a:bodyPr anchor="ctr">
            <a:normAutofit/>
          </a:bodyPr>
          <a:lstStyle>
            <a:lvl1pPr marL="0" indent="0" algn="r">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noProof="0" smtClean="0"/>
              <a:t>Edit Master text styles</a:t>
            </a:r>
          </a:p>
        </p:txBody>
      </p:sp>
      <p:sp>
        <p:nvSpPr>
          <p:cNvPr id="7" name="Rectangle: Rounded Corners 6">
            <a:extLst>
              <a:ext uri="{FF2B5EF4-FFF2-40B4-BE49-F238E27FC236}">
                <a16:creationId xmlns:a16="http://schemas.microsoft.com/office/drawing/2014/main" id="{1AD7857E-8E0E-4AC1-ABDC-E42462C788DE}"/>
              </a:ext>
            </a:extLst>
          </p:cNvPr>
          <p:cNvSpPr/>
          <p:nvPr userDrawn="1"/>
        </p:nvSpPr>
        <p:spPr>
          <a:xfrm>
            <a:off x="1750844" y="3962401"/>
            <a:ext cx="8690313" cy="1908173"/>
          </a:xfrm>
          <a:prstGeom prst="roundRect">
            <a:avLst>
              <a:gd name="adj" fmla="val 6552"/>
            </a:avLst>
          </a:prstGeom>
          <a:solidFill>
            <a:schemeClr val="accent3">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Text Placeholder 2"/>
          <p:cNvSpPr>
            <a:spLocks noGrp="1"/>
          </p:cNvSpPr>
          <p:nvPr>
            <p:ph type="body" idx="1"/>
          </p:nvPr>
        </p:nvSpPr>
        <p:spPr>
          <a:xfrm>
            <a:off x="1857375" y="4021138"/>
            <a:ext cx="8486775" cy="1760537"/>
          </a:xfrm>
        </p:spPr>
        <p:txBody>
          <a:bodyPr anchor="ctr">
            <a:normAutofit/>
          </a:bodyPr>
          <a:lstStyle>
            <a:lvl1pPr marL="0" indent="0" algn="ct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noProof="0" smtClean="0"/>
              <a:t>Edit Master text styles</a:t>
            </a:r>
          </a:p>
        </p:txBody>
      </p:sp>
      <p:sp>
        <p:nvSpPr>
          <p:cNvPr id="4" name="Date Placeholder 3"/>
          <p:cNvSpPr>
            <a:spLocks noGrp="1"/>
          </p:cNvSpPr>
          <p:nvPr>
            <p:ph type="dt" sz="half" idx="10"/>
          </p:nvPr>
        </p:nvSpPr>
        <p:spPr/>
        <p:txBody>
          <a:bodyPr/>
          <a:lstStyle/>
          <a:p>
            <a:fld id="{984B7D2A-0DF8-424B-9572-B79AEBB2D9DC}" type="datetimeFigureOut">
              <a:rPr lang="en-US" noProof="0" smtClean="0"/>
              <a:t>5/6/2022</a:t>
            </a:fld>
            <a:endParaRPr lang="en-US" noProof="0" dirty="0"/>
          </a:p>
        </p:txBody>
      </p:sp>
      <p:sp>
        <p:nvSpPr>
          <p:cNvPr id="5" name="Footer Placeholder 4"/>
          <p:cNvSpPr>
            <a:spLocks noGrp="1"/>
          </p:cNvSpPr>
          <p:nvPr>
            <p:ph type="ftr" sz="quarter" idx="11"/>
          </p:nvPr>
        </p:nvSpPr>
        <p:spPr/>
        <p:txBody>
          <a:bodyPr/>
          <a:lstStyle/>
          <a:p>
            <a:endParaRPr lang="en-US" noProof="0" dirty="0"/>
          </a:p>
        </p:txBody>
      </p:sp>
      <p:sp>
        <p:nvSpPr>
          <p:cNvPr id="6" name="Slide Number Placeholder 5"/>
          <p:cNvSpPr>
            <a:spLocks noGrp="1"/>
          </p:cNvSpPr>
          <p:nvPr>
            <p:ph type="sldNum" sz="quarter" idx="12"/>
          </p:nvPr>
        </p:nvSpPr>
        <p:spPr/>
        <p:txBody>
          <a:bodyPr/>
          <a:lstStyle/>
          <a:p>
            <a:fld id="{5D99DD2A-B520-4620-9B43-64B657BA2D42}" type="slidenum">
              <a:rPr lang="en-US" noProof="0" smtClean="0"/>
              <a:t>‹#›</a:t>
            </a:fld>
            <a:endParaRPr lang="en-US" noProof="0" dirty="0"/>
          </a:p>
        </p:txBody>
      </p:sp>
    </p:spTree>
    <p:extLst>
      <p:ext uri="{BB962C8B-B14F-4D97-AF65-F5344CB8AC3E}">
        <p14:creationId xmlns:p14="http://schemas.microsoft.com/office/powerpoint/2010/main" val="11534094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1" name="Picture 10" descr="Celestia-R1---OverlayContentHD.png">
            <a:extLst>
              <a:ext uri="{FF2B5EF4-FFF2-40B4-BE49-F238E27FC236}">
                <a16:creationId xmlns:a16="http://schemas.microsoft.com/office/drawing/2014/main" id="{A1E35E73-B2F7-41DF-AAD2-58E6BE2710D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599"/>
            <a:ext cx="10840914" cy="1260000"/>
          </a:xfrm>
        </p:spPr>
        <p:txBody>
          <a:bodyPr>
            <a:normAutofit/>
          </a:bodyPr>
          <a:lstStyle>
            <a:lvl1pPr>
              <a:defRPr sz="3000"/>
            </a:lvl1pPr>
          </a:lstStyle>
          <a:p>
            <a:r>
              <a:rPr lang="en-US" noProof="0" smtClean="0"/>
              <a:t>Click to edit Master title style</a:t>
            </a:r>
            <a:endParaRPr lang="en-US" noProof="0"/>
          </a:p>
        </p:txBody>
      </p:sp>
      <p:sp>
        <p:nvSpPr>
          <p:cNvPr id="3" name="Text Placeholder 2"/>
          <p:cNvSpPr>
            <a:spLocks noGrp="1"/>
          </p:cNvSpPr>
          <p:nvPr>
            <p:ph type="body" idx="1"/>
          </p:nvPr>
        </p:nvSpPr>
        <p:spPr>
          <a:xfrm>
            <a:off x="685799" y="1869599"/>
            <a:ext cx="5202071" cy="916228"/>
          </a:xfrm>
        </p:spPr>
        <p:txBody>
          <a:bodyPr anchor="ctr" anchorCtr="0">
            <a:noAutofit/>
          </a:bodyPr>
          <a:lstStyle>
            <a:lvl1pPr marL="0" indent="0" algn="ctr">
              <a:buNone/>
              <a:defRPr sz="1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smtClean="0"/>
              <a:t>Edit Master text styles</a:t>
            </a:r>
          </a:p>
        </p:txBody>
      </p:sp>
      <p:sp>
        <p:nvSpPr>
          <p:cNvPr id="4" name="Content Placeholder 3"/>
          <p:cNvSpPr>
            <a:spLocks noGrp="1"/>
          </p:cNvSpPr>
          <p:nvPr>
            <p:ph sz="half" idx="2"/>
          </p:nvPr>
        </p:nvSpPr>
        <p:spPr>
          <a:xfrm>
            <a:off x="685800" y="2870201"/>
            <a:ext cx="5202071" cy="2916000"/>
          </a:xfrm>
          <a:prstGeom prst="roundRect">
            <a:avLst>
              <a:gd name="adj" fmla="val 2496"/>
            </a:avLst>
          </a:prstGeom>
          <a:ln w="28575">
            <a:solidFill>
              <a:schemeClr val="accent3">
                <a:lumMod val="50000"/>
              </a:schemeClr>
            </a:solidFill>
          </a:ln>
          <a:effectLst>
            <a:outerShdw blurRad="63500" sx="102000" sy="102000" algn="ctr" rotWithShape="0">
              <a:prstClr val="black">
                <a:alpha val="40000"/>
              </a:prstClr>
            </a:outerShdw>
          </a:effectLst>
        </p:spPr>
        <p:txBody>
          <a:bodyPr anchor="t">
            <a:normAutofit/>
          </a:body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5" name="Text Placeholder 4"/>
          <p:cNvSpPr>
            <a:spLocks noGrp="1"/>
          </p:cNvSpPr>
          <p:nvPr>
            <p:ph type="body" sz="quarter" idx="3"/>
          </p:nvPr>
        </p:nvSpPr>
        <p:spPr>
          <a:xfrm>
            <a:off x="6298270" y="1869599"/>
            <a:ext cx="5228444" cy="916228"/>
          </a:xfrm>
        </p:spPr>
        <p:txBody>
          <a:bodyPr anchor="ctr" anchorCtr="0">
            <a:noAutofit/>
          </a:bodyPr>
          <a:lstStyle>
            <a:lvl1pPr marL="0" indent="0" algn="ctr">
              <a:buNone/>
              <a:defRPr sz="1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smtClean="0"/>
              <a:t>Edit Master text styles</a:t>
            </a:r>
          </a:p>
        </p:txBody>
      </p:sp>
      <p:sp>
        <p:nvSpPr>
          <p:cNvPr id="6" name="Content Placeholder 5"/>
          <p:cNvSpPr>
            <a:spLocks noGrp="1"/>
          </p:cNvSpPr>
          <p:nvPr>
            <p:ph sz="quarter" idx="4"/>
          </p:nvPr>
        </p:nvSpPr>
        <p:spPr>
          <a:xfrm>
            <a:off x="6298270" y="2870201"/>
            <a:ext cx="5202071" cy="2916000"/>
          </a:xfrm>
          <a:prstGeom prst="roundRect">
            <a:avLst>
              <a:gd name="adj" fmla="val 2798"/>
            </a:avLst>
          </a:prstGeom>
          <a:ln w="28575">
            <a:solidFill>
              <a:schemeClr val="accent3">
                <a:lumMod val="50000"/>
              </a:schemeClr>
            </a:solidFill>
          </a:ln>
          <a:effectLst>
            <a:outerShdw blurRad="63500" sx="102000" sy="102000" algn="ctr" rotWithShape="0">
              <a:prstClr val="black">
                <a:alpha val="40000"/>
              </a:prstClr>
            </a:outerShdw>
          </a:effectLst>
        </p:spPr>
        <p:txBody>
          <a:bodyPr anchor="t">
            <a:normAutofit/>
          </a:body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7" name="Date Placeholder 6"/>
          <p:cNvSpPr>
            <a:spLocks noGrp="1"/>
          </p:cNvSpPr>
          <p:nvPr>
            <p:ph type="dt" sz="half" idx="10"/>
          </p:nvPr>
        </p:nvSpPr>
        <p:spPr/>
        <p:txBody>
          <a:bodyPr/>
          <a:lstStyle/>
          <a:p>
            <a:fld id="{984B7D2A-0DF8-424B-9572-B79AEBB2D9DC}" type="datetimeFigureOut">
              <a:rPr lang="en-US" noProof="0" smtClean="0"/>
              <a:t>5/6/2022</a:t>
            </a:fld>
            <a:endParaRPr lang="en-US" noProof="0" dirty="0"/>
          </a:p>
        </p:txBody>
      </p:sp>
      <p:sp>
        <p:nvSpPr>
          <p:cNvPr id="8" name="Footer Placeholder 7"/>
          <p:cNvSpPr>
            <a:spLocks noGrp="1"/>
          </p:cNvSpPr>
          <p:nvPr>
            <p:ph type="ftr" sz="quarter" idx="11"/>
          </p:nvPr>
        </p:nvSpPr>
        <p:spPr/>
        <p:txBody>
          <a:bodyPr/>
          <a:lstStyle/>
          <a:p>
            <a:r>
              <a:rPr lang="en-US" noProof="0" dirty="0"/>
              <a:t>Add a Footer</a:t>
            </a:r>
          </a:p>
        </p:txBody>
      </p:sp>
      <p:sp>
        <p:nvSpPr>
          <p:cNvPr id="9" name="Slide Number Placeholder 8"/>
          <p:cNvSpPr>
            <a:spLocks noGrp="1"/>
          </p:cNvSpPr>
          <p:nvPr>
            <p:ph type="sldNum" sz="quarter" idx="12"/>
          </p:nvPr>
        </p:nvSpPr>
        <p:spPr/>
        <p:txBody>
          <a:bodyPr/>
          <a:lstStyle/>
          <a:p>
            <a:fld id="{5D99DD2A-B520-4620-9B43-64B657BA2D42}" type="slidenum">
              <a:rPr lang="en-US" noProof="0" smtClean="0"/>
              <a:t>‹#›</a:t>
            </a:fld>
            <a:endParaRPr lang="en-US" noProof="0" dirty="0"/>
          </a:p>
        </p:txBody>
      </p:sp>
      <p:cxnSp>
        <p:nvCxnSpPr>
          <p:cNvPr id="12" name="Straight Connector 11">
            <a:extLst>
              <a:ext uri="{FF2B5EF4-FFF2-40B4-BE49-F238E27FC236}">
                <a16:creationId xmlns:a16="http://schemas.microsoft.com/office/drawing/2014/main" id="{8031B0A9-3E16-4C5B-A6CE-045BCB91A008}"/>
              </a:ext>
              <a:ext uri="{C183D7F6-B498-43B3-948B-1728B52AA6E4}">
                <adec:decorative xmlns:adec="http://schemas.microsoft.com/office/drawing/2017/decorative" xmlns="" val="1"/>
              </a:ext>
            </a:extLst>
          </p:cNvPr>
          <p:cNvCxnSpPr>
            <a:cxnSpLocks/>
          </p:cNvCxnSpPr>
          <p:nvPr userDrawn="1"/>
        </p:nvCxnSpPr>
        <p:spPr>
          <a:xfrm flipV="1">
            <a:off x="57150" y="939761"/>
            <a:ext cx="3666" cy="491143"/>
          </a:xfrm>
          <a:prstGeom prst="line">
            <a:avLst/>
          </a:prstGeom>
          <a:ln w="127000" cap="sq">
            <a:solidFill>
              <a:schemeClr val="accent3"/>
            </a:solidFill>
            <a:miter lim="800000"/>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8669611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0"/>
            <a:ext cx="10840914" cy="1260000"/>
          </a:xfrm>
        </p:spPr>
        <p:txBody>
          <a:bodyPr>
            <a:normAutofit/>
          </a:bodyPr>
          <a:lstStyle>
            <a:lvl1pPr>
              <a:defRPr sz="3000"/>
            </a:lvl1pPr>
          </a:lstStyle>
          <a:p>
            <a:r>
              <a:rPr lang="en-US" noProof="0" smtClean="0"/>
              <a:t>Click to edit Master title style</a:t>
            </a:r>
            <a:endParaRPr lang="en-US" noProof="0"/>
          </a:p>
        </p:txBody>
      </p:sp>
      <p:sp>
        <p:nvSpPr>
          <p:cNvPr id="9" name="Rectangle: Rounded Corners 8">
            <a:extLst>
              <a:ext uri="{FF2B5EF4-FFF2-40B4-BE49-F238E27FC236}">
                <a16:creationId xmlns:a16="http://schemas.microsoft.com/office/drawing/2014/main" id="{E44449DE-635B-4B23-9B8B-C95A5B8764DB}"/>
              </a:ext>
            </a:extLst>
          </p:cNvPr>
          <p:cNvSpPr/>
          <p:nvPr userDrawn="1"/>
        </p:nvSpPr>
        <p:spPr>
          <a:xfrm>
            <a:off x="663356" y="1790228"/>
            <a:ext cx="10863358" cy="4080348"/>
          </a:xfrm>
          <a:prstGeom prst="roundRect">
            <a:avLst>
              <a:gd name="adj" fmla="val 2634"/>
            </a:avLst>
          </a:prstGeom>
          <a:solidFill>
            <a:schemeClr val="accent3">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Content Placeholder 2"/>
          <p:cNvSpPr>
            <a:spLocks noGrp="1"/>
          </p:cNvSpPr>
          <p:nvPr>
            <p:ph sz="half" idx="1"/>
          </p:nvPr>
        </p:nvSpPr>
        <p:spPr>
          <a:xfrm>
            <a:off x="685802" y="1869600"/>
            <a:ext cx="5040000" cy="3921601"/>
          </a:xfrm>
          <a:prstGeom prst="roundRect">
            <a:avLst>
              <a:gd name="adj" fmla="val 1970"/>
            </a:avLst>
          </a:prstGeom>
          <a:ln w="28575">
            <a:noFill/>
          </a:ln>
          <a:effectLst/>
        </p:spPr>
        <p:txBody>
          <a:bodyPr anchor="t" anchorCtr="0">
            <a:normAutofit/>
          </a:body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4" name="Content Placeholder 3"/>
          <p:cNvSpPr>
            <a:spLocks noGrp="1"/>
          </p:cNvSpPr>
          <p:nvPr>
            <p:ph sz="half" idx="2"/>
          </p:nvPr>
        </p:nvSpPr>
        <p:spPr>
          <a:xfrm>
            <a:off x="6488644" y="1869601"/>
            <a:ext cx="5040000" cy="3921600"/>
          </a:xfrm>
          <a:prstGeom prst="roundRect">
            <a:avLst>
              <a:gd name="adj" fmla="val 2211"/>
            </a:avLst>
          </a:prstGeom>
          <a:ln w="28575">
            <a:noFill/>
          </a:ln>
          <a:effectLst/>
        </p:spPr>
        <p:txBody>
          <a:bodyPr anchor="t" anchorCtr="0">
            <a:normAutofit/>
          </a:body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5" name="Date Placeholder 4"/>
          <p:cNvSpPr>
            <a:spLocks noGrp="1"/>
          </p:cNvSpPr>
          <p:nvPr>
            <p:ph type="dt" sz="half" idx="10"/>
          </p:nvPr>
        </p:nvSpPr>
        <p:spPr/>
        <p:txBody>
          <a:bodyPr/>
          <a:lstStyle/>
          <a:p>
            <a:fld id="{984B7D2A-0DF8-424B-9572-B79AEBB2D9DC}" type="datetimeFigureOut">
              <a:rPr lang="en-US" noProof="0" smtClean="0"/>
              <a:t>5/6/2022</a:t>
            </a:fld>
            <a:endParaRPr lang="en-US" noProof="0" dirty="0"/>
          </a:p>
        </p:txBody>
      </p:sp>
      <p:sp>
        <p:nvSpPr>
          <p:cNvPr id="6" name="Footer Placeholder 5"/>
          <p:cNvSpPr>
            <a:spLocks noGrp="1"/>
          </p:cNvSpPr>
          <p:nvPr>
            <p:ph type="ftr" sz="quarter" idx="11"/>
          </p:nvPr>
        </p:nvSpPr>
        <p:spPr/>
        <p:txBody>
          <a:bodyPr/>
          <a:lstStyle/>
          <a:p>
            <a:r>
              <a:rPr lang="en-US" noProof="0" dirty="0"/>
              <a:t>Add a Footer</a:t>
            </a:r>
          </a:p>
        </p:txBody>
      </p:sp>
      <p:sp>
        <p:nvSpPr>
          <p:cNvPr id="7" name="Slide Number Placeholder 6"/>
          <p:cNvSpPr>
            <a:spLocks noGrp="1"/>
          </p:cNvSpPr>
          <p:nvPr>
            <p:ph type="sldNum" sz="quarter" idx="12"/>
          </p:nvPr>
        </p:nvSpPr>
        <p:spPr/>
        <p:txBody>
          <a:bodyPr/>
          <a:lstStyle/>
          <a:p>
            <a:fld id="{5D99DD2A-B520-4620-9B43-64B657BA2D42}" type="slidenum">
              <a:rPr lang="en-US" noProof="0" smtClean="0"/>
              <a:t>‹#›</a:t>
            </a:fld>
            <a:endParaRPr lang="en-US" noProof="0" dirty="0"/>
          </a:p>
        </p:txBody>
      </p:sp>
      <p:cxnSp>
        <p:nvCxnSpPr>
          <p:cNvPr id="10" name="Straight Connector 9">
            <a:extLst>
              <a:ext uri="{FF2B5EF4-FFF2-40B4-BE49-F238E27FC236}">
                <a16:creationId xmlns:a16="http://schemas.microsoft.com/office/drawing/2014/main" id="{E8539E0A-8009-4A6E-A7A1-5AEFA52206C3}"/>
              </a:ext>
              <a:ext uri="{C183D7F6-B498-43B3-948B-1728B52AA6E4}">
                <adec:decorative xmlns:adec="http://schemas.microsoft.com/office/drawing/2017/decorative" xmlns="" val="1"/>
              </a:ext>
            </a:extLst>
          </p:cNvPr>
          <p:cNvCxnSpPr>
            <a:cxnSpLocks/>
          </p:cNvCxnSpPr>
          <p:nvPr userDrawn="1"/>
        </p:nvCxnSpPr>
        <p:spPr>
          <a:xfrm flipV="1">
            <a:off x="57150" y="996911"/>
            <a:ext cx="3666" cy="491143"/>
          </a:xfrm>
          <a:prstGeom prst="line">
            <a:avLst/>
          </a:prstGeom>
          <a:ln w="127000" cap="sq">
            <a:solidFill>
              <a:schemeClr val="accent3"/>
            </a:solidFill>
            <a:miter lim="800000"/>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623527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blackGray">
      <p:bgPr>
        <a:gradFill flip="none" rotWithShape="1">
          <a:gsLst>
            <a:gs pos="0">
              <a:schemeClr val="accent3">
                <a:lumMod val="89000"/>
              </a:schemeClr>
            </a:gs>
            <a:gs pos="23000">
              <a:schemeClr val="accent3">
                <a:lumMod val="89000"/>
              </a:schemeClr>
            </a:gs>
            <a:gs pos="69000">
              <a:schemeClr val="accent3">
                <a:lumMod val="75000"/>
              </a:schemeClr>
            </a:gs>
            <a:gs pos="97000">
              <a:schemeClr val="accent3">
                <a:lumMod val="50000"/>
              </a:schemeClr>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85801" y="609600"/>
            <a:ext cx="10840914" cy="1456267"/>
          </a:xfrm>
          <a:prstGeom prst="rect">
            <a:avLst/>
          </a:prstGeom>
          <a:effectLst/>
        </p:spPr>
        <p:txBody>
          <a:bodyPr vert="horz" lIns="91440" tIns="45720" rIns="91440" bIns="45720" rtlCol="0" anchor="ctr">
            <a:normAutofit/>
          </a:bodyPr>
          <a:lstStyle/>
          <a:p>
            <a:r>
              <a:rPr lang="en-US" noProof="0" smtClean="0"/>
              <a:t>Click to edit Master title style</a:t>
            </a:r>
            <a:endParaRPr lang="en-US" noProof="0"/>
          </a:p>
        </p:txBody>
      </p:sp>
      <p:sp>
        <p:nvSpPr>
          <p:cNvPr id="3" name="Text Placeholder 2"/>
          <p:cNvSpPr>
            <a:spLocks noGrp="1"/>
          </p:cNvSpPr>
          <p:nvPr>
            <p:ph type="body" idx="1"/>
          </p:nvPr>
        </p:nvSpPr>
        <p:spPr bwMode="white">
          <a:xfrm>
            <a:off x="685801" y="2142067"/>
            <a:ext cx="10840914" cy="3649133"/>
          </a:xfrm>
          <a:prstGeom prst="rect">
            <a:avLst/>
          </a:prstGeom>
        </p:spPr>
        <p:txBody>
          <a:bodyPr vert="horz" lIns="91440" tIns="45720" rIns="91440" bIns="45720" rtlCol="0" anchor="ctr">
            <a:normAutofit/>
          </a:body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984B7D2A-0DF8-424B-9572-B79AEBB2D9DC}" type="datetimeFigureOut">
              <a:rPr lang="en-US" noProof="0" smtClean="0"/>
              <a:t>5/6/2022</a:t>
            </a:fld>
            <a:endParaRPr lang="en-US" noProof="0"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r>
              <a:rPr lang="en-US" noProof="0" dirty="0"/>
              <a:t>Add a Footer</a:t>
            </a:r>
          </a:p>
        </p:txBody>
      </p:sp>
      <p:sp>
        <p:nvSpPr>
          <p:cNvPr id="6" name="Slide Number Placeholder 5"/>
          <p:cNvSpPr>
            <a:spLocks noGrp="1"/>
          </p:cNvSpPr>
          <p:nvPr>
            <p:ph type="sldNum" sz="quarter" idx="4"/>
          </p:nvPr>
        </p:nvSpPr>
        <p:spPr>
          <a:xfrm>
            <a:off x="10266059" y="5870575"/>
            <a:ext cx="1260655"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5D99DD2A-B520-4620-9B43-64B657BA2D42}" type="slidenum">
              <a:rPr lang="en-US" noProof="0" smtClean="0"/>
              <a:t>‹#›</a:t>
            </a:fld>
            <a:endParaRPr lang="en-US" noProof="0" dirty="0"/>
          </a:p>
        </p:txBody>
      </p:sp>
    </p:spTree>
    <p:extLst>
      <p:ext uri="{BB962C8B-B14F-4D97-AF65-F5344CB8AC3E}">
        <p14:creationId xmlns:p14="http://schemas.microsoft.com/office/powerpoint/2010/main" val="3009069978"/>
      </p:ext>
    </p:extLst>
  </p:cSld>
  <p:clrMap bg1="dk1" tx1="lt1" bg2="dk2" tx2="lt2" accent1="accent1" accent2="accent2" accent3="accent3" accent4="accent4" accent5="accent5" accent6="accent6" hlink="hlink" folHlink="folHlink"/>
  <p:sldLayoutIdLst>
    <p:sldLayoutId id="2147483662" r:id="rId1"/>
    <p:sldLayoutId id="2147483661" r:id="rId2"/>
    <p:sldLayoutId id="2147483668" r:id="rId3"/>
    <p:sldLayoutId id="2147483679" r:id="rId4"/>
    <p:sldLayoutId id="2147483669" r:id="rId5"/>
    <p:sldLayoutId id="2147483680" r:id="rId6"/>
    <p:sldLayoutId id="2147483672" r:id="rId7"/>
    <p:sldLayoutId id="2147483665" r:id="rId8"/>
    <p:sldLayoutId id="2147483664" r:id="rId9"/>
    <p:sldLayoutId id="2147483671" r:id="rId10"/>
    <p:sldLayoutId id="2147483666" r:id="rId11"/>
    <p:sldLayoutId id="2147483667" r:id="rId12"/>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hyperlink" Target="https://www.techtarget.com/searchcio/definition/transaction" TargetMode="External"/><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hyperlink" Target="https://www.w3schools.com/" TargetMode="External"/><Relationship Id="rId7" Type="http://schemas.openxmlformats.org/officeDocument/2006/relationships/hyperlink" Target="http://mvnrepository.com/" TargetMode="External"/><Relationship Id="rId2" Type="http://schemas.openxmlformats.org/officeDocument/2006/relationships/image" Target="../media/image31.png"/><Relationship Id="rId1" Type="http://schemas.openxmlformats.org/officeDocument/2006/relationships/slideLayout" Target="../slideLayouts/slideLayout1.xml"/><Relationship Id="rId6" Type="http://schemas.openxmlformats.org/officeDocument/2006/relationships/hyperlink" Target="http://marco.dev/" TargetMode="External"/><Relationship Id="rId5" Type="http://schemas.openxmlformats.org/officeDocument/2006/relationships/hyperlink" Target="http://www.baeldung.com/" TargetMode="External"/><Relationship Id="rId4" Type="http://schemas.openxmlformats.org/officeDocument/2006/relationships/hyperlink" Target="https://www.javatpoint.com/"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pillar icon">
            <a:extLst>
              <a:ext uri="{FF2B5EF4-FFF2-40B4-BE49-F238E27FC236}">
                <a16:creationId xmlns:a16="http://schemas.microsoft.com/office/drawing/2014/main" id="{FC7E2CCC-C53E-454B-9DE0-F2484BA0FF9D}"/>
              </a:ext>
              <a:ext uri="{C183D7F6-B498-43B3-948B-1728B52AA6E4}">
                <adec:decorative xmlns:adec="http://schemas.microsoft.com/office/drawing/2017/decorative" xmlns="" val="1"/>
              </a:ext>
            </a:extLst>
          </p:cNvPr>
          <p:cNvPicPr>
            <a:picLocks/>
          </p:cNvPicPr>
          <p:nvPr/>
        </p:nvPicPr>
        <p:blipFill>
          <a:blip r:embed="rId2"/>
          <a:stretch>
            <a:fillRect/>
          </a:stretch>
        </p:blipFill>
        <p:spPr>
          <a:xfrm>
            <a:off x="9568468" y="1167636"/>
            <a:ext cx="1905000" cy="1905000"/>
          </a:xfrm>
          <a:prstGeom prst="rect">
            <a:avLst/>
          </a:prstGeom>
          <a:ln>
            <a:noFill/>
          </a:ln>
        </p:spPr>
      </p:pic>
      <p:sp>
        <p:nvSpPr>
          <p:cNvPr id="2" name="Title 1">
            <a:extLst>
              <a:ext uri="{FF2B5EF4-FFF2-40B4-BE49-F238E27FC236}">
                <a16:creationId xmlns:a16="http://schemas.microsoft.com/office/drawing/2014/main" id="{7635B398-1E7F-44AD-8356-8345134C958C}"/>
              </a:ext>
            </a:extLst>
          </p:cNvPr>
          <p:cNvSpPr>
            <a:spLocks noGrp="1"/>
          </p:cNvSpPr>
          <p:nvPr>
            <p:ph type="ctrTitle"/>
          </p:nvPr>
        </p:nvSpPr>
        <p:spPr>
          <a:xfrm>
            <a:off x="2264063" y="1861904"/>
            <a:ext cx="8683625" cy="2421464"/>
          </a:xfrm>
        </p:spPr>
        <p:txBody>
          <a:bodyPr/>
          <a:lstStyle/>
          <a:p>
            <a:r>
              <a:rPr lang="en-US" dirty="0" smtClean="0"/>
              <a:t>E-commerce	</a:t>
            </a:r>
            <a:endParaRPr lang="en-US" dirty="0"/>
          </a:p>
        </p:txBody>
      </p:sp>
      <p:sp>
        <p:nvSpPr>
          <p:cNvPr id="3" name="Subtitle 2">
            <a:extLst>
              <a:ext uri="{FF2B5EF4-FFF2-40B4-BE49-F238E27FC236}">
                <a16:creationId xmlns:a16="http://schemas.microsoft.com/office/drawing/2014/main" id="{852A3D91-AB3F-4EDF-B87E-FDDF6C5DC4CF}"/>
              </a:ext>
            </a:extLst>
          </p:cNvPr>
          <p:cNvSpPr>
            <a:spLocks noGrp="1"/>
          </p:cNvSpPr>
          <p:nvPr>
            <p:ph type="subTitle" idx="1"/>
          </p:nvPr>
        </p:nvSpPr>
        <p:spPr>
          <a:xfrm>
            <a:off x="2421081" y="4621272"/>
            <a:ext cx="8976592" cy="732840"/>
          </a:xfrm>
        </p:spPr>
        <p:txBody>
          <a:bodyPr>
            <a:noAutofit/>
          </a:bodyPr>
          <a:lstStyle/>
          <a:p>
            <a:r>
              <a:rPr lang="en-US" sz="2000" b="1" dirty="0" smtClean="0"/>
              <a:t>Team Members,</a:t>
            </a:r>
            <a:r>
              <a:rPr lang="en-US" sz="2000" dirty="0" smtClean="0"/>
              <a:t>			</a:t>
            </a:r>
          </a:p>
          <a:p>
            <a:pPr lvl="8" algn="just"/>
            <a:r>
              <a:rPr lang="en-US" sz="1400" dirty="0" smtClean="0"/>
              <a:t>						</a:t>
            </a:r>
            <a:r>
              <a:rPr lang="en-US" sz="2000" dirty="0" smtClean="0"/>
              <a:t>AAKASH S</a:t>
            </a:r>
          </a:p>
          <a:p>
            <a:pPr lvl="8" algn="just"/>
            <a:r>
              <a:rPr lang="en-US" sz="2000" dirty="0"/>
              <a:t>	</a:t>
            </a:r>
            <a:r>
              <a:rPr lang="en-US" sz="2000" dirty="0" smtClean="0"/>
              <a:t>					DINESH KUMAR S</a:t>
            </a:r>
          </a:p>
          <a:p>
            <a:pPr lvl="8" algn="just"/>
            <a:r>
              <a:rPr lang="en-US" sz="2000" dirty="0" smtClean="0"/>
              <a:t>						ANTONYPRASATH S</a:t>
            </a:r>
          </a:p>
          <a:p>
            <a:pPr lvl="8" algn="just"/>
            <a:r>
              <a:rPr lang="en-US" sz="2000" dirty="0" smtClean="0"/>
              <a:t>						CHITRA S</a:t>
            </a:r>
            <a:endParaRPr lang="en-US" sz="2000" dirty="0"/>
          </a:p>
        </p:txBody>
      </p:sp>
    </p:spTree>
    <p:extLst>
      <p:ext uri="{BB962C8B-B14F-4D97-AF65-F5344CB8AC3E}">
        <p14:creationId xmlns:p14="http://schemas.microsoft.com/office/powerpoint/2010/main" val="23527490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0632" y="0"/>
            <a:ext cx="3814235" cy="1260000"/>
          </a:xfrm>
        </p:spPr>
        <p:txBody>
          <a:bodyPr/>
          <a:lstStyle/>
          <a:p>
            <a:r>
              <a:rPr lang="en-IN" dirty="0" smtClean="0"/>
              <a:t>Folder Structure</a:t>
            </a:r>
            <a:endParaRPr lang="en-IN" dirty="0"/>
          </a:p>
        </p:txBody>
      </p:sp>
      <p:pic>
        <p:nvPicPr>
          <p:cNvPr id="5" name="Content Placeholder 4"/>
          <p:cNvPicPr>
            <a:picLocks noGrp="1" noChangeAspect="1"/>
          </p:cNvPicPr>
          <p:nvPr>
            <p:ph idx="1"/>
          </p:nvPr>
        </p:nvPicPr>
        <p:blipFill>
          <a:blip r:embed="rId2"/>
          <a:stretch>
            <a:fillRect/>
          </a:stretch>
        </p:blipFill>
        <p:spPr>
          <a:xfrm>
            <a:off x="4314026" y="0"/>
            <a:ext cx="3058256" cy="6856413"/>
          </a:xfrm>
          <a:prstGeom prst="rect">
            <a:avLst/>
          </a:prstGeom>
        </p:spPr>
      </p:pic>
      <p:sp>
        <p:nvSpPr>
          <p:cNvPr id="4" name="Text Placeholder 3"/>
          <p:cNvSpPr>
            <a:spLocks noGrp="1"/>
          </p:cNvSpPr>
          <p:nvPr>
            <p:ph type="body" sz="half" idx="2"/>
          </p:nvPr>
        </p:nvSpPr>
        <p:spPr>
          <a:xfrm>
            <a:off x="-11351" y="963762"/>
            <a:ext cx="3814235" cy="2016600"/>
          </a:xfrm>
        </p:spPr>
        <p:txBody>
          <a:bodyPr/>
          <a:lstStyle/>
          <a:p>
            <a:r>
              <a:rPr lang="en-IN" dirty="0" smtClean="0"/>
              <a:t>FRONTEND</a:t>
            </a:r>
            <a:endParaRPr lang="en-IN" dirty="0"/>
          </a:p>
        </p:txBody>
      </p:sp>
      <p:pic>
        <p:nvPicPr>
          <p:cNvPr id="6" name="Picture 5"/>
          <p:cNvPicPr>
            <a:picLocks noChangeAspect="1"/>
          </p:cNvPicPr>
          <p:nvPr/>
        </p:nvPicPr>
        <p:blipFill>
          <a:blip r:embed="rId3"/>
          <a:stretch>
            <a:fillRect/>
          </a:stretch>
        </p:blipFill>
        <p:spPr>
          <a:xfrm>
            <a:off x="7883424" y="4954"/>
            <a:ext cx="3054205" cy="6853046"/>
          </a:xfrm>
          <a:prstGeom prst="rect">
            <a:avLst/>
          </a:prstGeom>
        </p:spPr>
      </p:pic>
    </p:spTree>
    <p:extLst>
      <p:ext uri="{BB962C8B-B14F-4D97-AF65-F5344CB8AC3E}">
        <p14:creationId xmlns:p14="http://schemas.microsoft.com/office/powerpoint/2010/main" val="3578851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stretch>
            <a:fillRect/>
          </a:stretch>
        </p:blipFill>
        <p:spPr>
          <a:xfrm>
            <a:off x="2682550" y="0"/>
            <a:ext cx="2959173" cy="6856413"/>
          </a:xfrm>
          <a:prstGeom prst="rect">
            <a:avLst/>
          </a:prstGeom>
        </p:spPr>
      </p:pic>
      <p:pic>
        <p:nvPicPr>
          <p:cNvPr id="6" name="Picture 5"/>
          <p:cNvPicPr>
            <a:picLocks noChangeAspect="1"/>
          </p:cNvPicPr>
          <p:nvPr/>
        </p:nvPicPr>
        <p:blipFill>
          <a:blip r:embed="rId3"/>
          <a:stretch>
            <a:fillRect/>
          </a:stretch>
        </p:blipFill>
        <p:spPr>
          <a:xfrm>
            <a:off x="6817395" y="-1587"/>
            <a:ext cx="3093223" cy="6858000"/>
          </a:xfrm>
          <a:prstGeom prst="rect">
            <a:avLst/>
          </a:prstGeom>
        </p:spPr>
      </p:pic>
    </p:spTree>
    <p:extLst>
      <p:ext uri="{BB962C8B-B14F-4D97-AF65-F5344CB8AC3E}">
        <p14:creationId xmlns:p14="http://schemas.microsoft.com/office/powerpoint/2010/main" val="27309078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BE71A9-3DD2-40A0-A793-8A327B7870FD}"/>
              </a:ext>
            </a:extLst>
          </p:cNvPr>
          <p:cNvSpPr>
            <a:spLocks noGrp="1"/>
          </p:cNvSpPr>
          <p:nvPr>
            <p:ph type="title"/>
          </p:nvPr>
        </p:nvSpPr>
        <p:spPr>
          <a:xfrm>
            <a:off x="4154920" y="0"/>
            <a:ext cx="4848225" cy="1260000"/>
          </a:xfrm>
        </p:spPr>
        <p:txBody>
          <a:bodyPr/>
          <a:lstStyle/>
          <a:p>
            <a:r>
              <a:rPr lang="en-US" dirty="0" smtClean="0"/>
              <a:t>INDEX PAGE</a:t>
            </a:r>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3564" y="1025236"/>
            <a:ext cx="10631054" cy="5389417"/>
          </a:xfrm>
          <a:prstGeom prst="rect">
            <a:avLst/>
          </a:prstGeom>
        </p:spPr>
      </p:pic>
    </p:spTree>
    <p:extLst>
      <p:ext uri="{BB962C8B-B14F-4D97-AF65-F5344CB8AC3E}">
        <p14:creationId xmlns:p14="http://schemas.microsoft.com/office/powerpoint/2010/main" val="19438670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89391" y="-230541"/>
            <a:ext cx="4848225" cy="1260000"/>
          </a:xfrm>
        </p:spPr>
        <p:txBody>
          <a:bodyPr/>
          <a:lstStyle/>
          <a:p>
            <a:r>
              <a:rPr lang="en-IN" dirty="0" smtClean="0"/>
              <a:t>ADMIN</a:t>
            </a:r>
            <a:endParaRPr lang="en-IN"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0383" y="1154545"/>
            <a:ext cx="4979008" cy="3315856"/>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10457" y="2927927"/>
            <a:ext cx="6347433" cy="3570431"/>
          </a:xfrm>
          <a:prstGeom prst="rect">
            <a:avLst/>
          </a:prstGeom>
        </p:spPr>
      </p:pic>
    </p:spTree>
    <p:extLst>
      <p:ext uri="{BB962C8B-B14F-4D97-AF65-F5344CB8AC3E}">
        <p14:creationId xmlns:p14="http://schemas.microsoft.com/office/powerpoint/2010/main" val="6116998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9792" y="-84687"/>
            <a:ext cx="4848225" cy="1260000"/>
          </a:xfrm>
        </p:spPr>
        <p:txBody>
          <a:bodyPr/>
          <a:lstStyle/>
          <a:p>
            <a:r>
              <a:rPr lang="en-IN" dirty="0" smtClean="0"/>
              <a:t>ADD PRODUCT</a:t>
            </a:r>
            <a:br>
              <a:rPr lang="en-IN" dirty="0" smtClean="0"/>
            </a:br>
            <a:endParaRPr lang="en-IN"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2181" y="831272"/>
            <a:ext cx="10058400" cy="5657850"/>
          </a:xfrm>
          <a:prstGeom prst="rect">
            <a:avLst/>
          </a:prstGeom>
        </p:spPr>
      </p:pic>
    </p:spTree>
    <p:extLst>
      <p:ext uri="{BB962C8B-B14F-4D97-AF65-F5344CB8AC3E}">
        <p14:creationId xmlns:p14="http://schemas.microsoft.com/office/powerpoint/2010/main" val="24451104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59719" y="-334068"/>
            <a:ext cx="4848225" cy="1260000"/>
          </a:xfrm>
        </p:spPr>
        <p:txBody>
          <a:bodyPr/>
          <a:lstStyle/>
          <a:p>
            <a:r>
              <a:rPr lang="en-IN" dirty="0" smtClean="0"/>
              <a:t>VIEW PRODUCT</a:t>
            </a:r>
            <a:endParaRPr lang="en-IN"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55143" y="3154219"/>
            <a:ext cx="5763491" cy="3241963"/>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0456" y="842805"/>
            <a:ext cx="5460743" cy="3071668"/>
          </a:xfrm>
          <a:prstGeom prst="rect">
            <a:avLst/>
          </a:prstGeom>
        </p:spPr>
      </p:pic>
    </p:spTree>
    <p:extLst>
      <p:ext uri="{BB962C8B-B14F-4D97-AF65-F5344CB8AC3E}">
        <p14:creationId xmlns:p14="http://schemas.microsoft.com/office/powerpoint/2010/main" val="21234599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84592" y="-345600"/>
            <a:ext cx="4848225" cy="1260000"/>
          </a:xfrm>
        </p:spPr>
        <p:txBody>
          <a:bodyPr/>
          <a:lstStyle/>
          <a:p>
            <a:r>
              <a:rPr lang="en-IN" dirty="0" smtClean="0"/>
              <a:t>CUSTOMER</a:t>
            </a:r>
            <a:endParaRPr lang="en-IN"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6329" y="646546"/>
            <a:ext cx="5310908" cy="3579668"/>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80727" y="3214254"/>
            <a:ext cx="5550027" cy="3219449"/>
          </a:xfrm>
          <a:prstGeom prst="rect">
            <a:avLst/>
          </a:prstGeom>
        </p:spPr>
      </p:pic>
    </p:spTree>
    <p:extLst>
      <p:ext uri="{BB962C8B-B14F-4D97-AF65-F5344CB8AC3E}">
        <p14:creationId xmlns:p14="http://schemas.microsoft.com/office/powerpoint/2010/main" val="1627041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34846" y="-278650"/>
            <a:ext cx="4848225" cy="1260000"/>
          </a:xfrm>
        </p:spPr>
        <p:txBody>
          <a:bodyPr/>
          <a:lstStyle/>
          <a:p>
            <a:r>
              <a:rPr lang="en-IN" dirty="0" smtClean="0"/>
              <a:t>CUSTOMER HOME PAGE</a:t>
            </a:r>
            <a:endParaRPr lang="en-IN"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0169" y="803563"/>
            <a:ext cx="5252414" cy="3722256"/>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60656" y="2752436"/>
            <a:ext cx="5403272" cy="3546675"/>
          </a:xfrm>
          <a:prstGeom prst="rect">
            <a:avLst/>
          </a:prstGeom>
        </p:spPr>
      </p:pic>
    </p:spTree>
    <p:extLst>
      <p:ext uri="{BB962C8B-B14F-4D97-AF65-F5344CB8AC3E}">
        <p14:creationId xmlns:p14="http://schemas.microsoft.com/office/powerpoint/2010/main" val="13497253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81756" y="-149341"/>
            <a:ext cx="4848225" cy="1260000"/>
          </a:xfrm>
        </p:spPr>
        <p:txBody>
          <a:bodyPr/>
          <a:lstStyle/>
          <a:p>
            <a:r>
              <a:rPr lang="en-IN" dirty="0" smtClean="0"/>
              <a:t>CART</a:t>
            </a:r>
            <a:endParaRPr lang="en-IN"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2544" y="1293089"/>
            <a:ext cx="9014691" cy="5070763"/>
          </a:xfrm>
          <a:prstGeom prst="rect">
            <a:avLst/>
          </a:prstGeom>
        </p:spPr>
      </p:pic>
    </p:spTree>
    <p:extLst>
      <p:ext uri="{BB962C8B-B14F-4D97-AF65-F5344CB8AC3E}">
        <p14:creationId xmlns:p14="http://schemas.microsoft.com/office/powerpoint/2010/main" val="2472134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73756" y="-315596"/>
            <a:ext cx="4848225" cy="1260000"/>
          </a:xfrm>
        </p:spPr>
        <p:txBody>
          <a:bodyPr/>
          <a:lstStyle/>
          <a:p>
            <a:r>
              <a:rPr lang="en-IN" dirty="0" smtClean="0"/>
              <a:t>PAYMENT</a:t>
            </a:r>
            <a:endParaRPr lang="en-IN"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3345" y="944404"/>
            <a:ext cx="5310910" cy="3057236"/>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28509" y="3205018"/>
            <a:ext cx="5123102" cy="3131127"/>
          </a:xfrm>
          <a:prstGeom prst="rect">
            <a:avLst/>
          </a:prstGeom>
        </p:spPr>
      </p:pic>
    </p:spTree>
    <p:extLst>
      <p:ext uri="{BB962C8B-B14F-4D97-AF65-F5344CB8AC3E}">
        <p14:creationId xmlns:p14="http://schemas.microsoft.com/office/powerpoint/2010/main" val="16149637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curled page">
            <a:extLst>
              <a:ext uri="{FF2B5EF4-FFF2-40B4-BE49-F238E27FC236}">
                <a16:creationId xmlns:a16="http://schemas.microsoft.com/office/drawing/2014/main" id="{F54CE4C8-2431-43FB-87C3-391A3BFF806C}"/>
              </a:ext>
              <a:ext uri="{C183D7F6-B498-43B3-948B-1728B52AA6E4}">
                <adec:decorative xmlns:adec="http://schemas.microsoft.com/office/drawing/2017/decorative" xmlns="" val="1"/>
              </a:ext>
            </a:extLst>
          </p:cNvPr>
          <p:cNvPicPr>
            <a:picLocks noChangeAspect="1"/>
          </p:cNvPicPr>
          <p:nvPr/>
        </p:nvPicPr>
        <p:blipFill>
          <a:blip r:embed="rId2"/>
          <a:stretch>
            <a:fillRect/>
          </a:stretch>
        </p:blipFill>
        <p:spPr>
          <a:xfrm>
            <a:off x="9778500" y="138395"/>
            <a:ext cx="1649690" cy="1649690"/>
          </a:xfrm>
          <a:prstGeom prst="rect">
            <a:avLst/>
          </a:prstGeom>
        </p:spPr>
      </p:pic>
      <p:sp>
        <p:nvSpPr>
          <p:cNvPr id="2" name="Title 1">
            <a:extLst>
              <a:ext uri="{FF2B5EF4-FFF2-40B4-BE49-F238E27FC236}">
                <a16:creationId xmlns:a16="http://schemas.microsoft.com/office/drawing/2014/main" id="{DFF32E04-E3CE-4175-B0D3-33D69BCB059A}"/>
              </a:ext>
            </a:extLst>
          </p:cNvPr>
          <p:cNvSpPr>
            <a:spLocks noGrp="1"/>
          </p:cNvSpPr>
          <p:nvPr>
            <p:ph type="title"/>
          </p:nvPr>
        </p:nvSpPr>
        <p:spPr>
          <a:xfrm>
            <a:off x="-420064" y="638921"/>
            <a:ext cx="3814235" cy="1260000"/>
          </a:xfrm>
        </p:spPr>
        <p:txBody>
          <a:bodyPr/>
          <a:lstStyle/>
          <a:p>
            <a:r>
              <a:rPr lang="en-US" dirty="0" err="1" smtClean="0"/>
              <a:t>iNTROduction</a:t>
            </a:r>
            <a:endParaRPr lang="en-US" dirty="0"/>
          </a:p>
        </p:txBody>
      </p:sp>
      <p:sp>
        <p:nvSpPr>
          <p:cNvPr id="4" name="Text Placeholder 3">
            <a:extLst>
              <a:ext uri="{FF2B5EF4-FFF2-40B4-BE49-F238E27FC236}">
                <a16:creationId xmlns:a16="http://schemas.microsoft.com/office/drawing/2014/main" id="{5BA0452F-E4D7-4ED7-A292-A7A5A20AC516}"/>
              </a:ext>
            </a:extLst>
          </p:cNvPr>
          <p:cNvSpPr>
            <a:spLocks noGrp="1"/>
          </p:cNvSpPr>
          <p:nvPr>
            <p:ph type="body" sz="half" idx="2"/>
          </p:nvPr>
        </p:nvSpPr>
        <p:spPr>
          <a:xfrm>
            <a:off x="1487054" y="2071404"/>
            <a:ext cx="9116291" cy="5006633"/>
          </a:xfrm>
        </p:spPr>
        <p:txBody>
          <a:bodyPr>
            <a:normAutofit/>
          </a:bodyPr>
          <a:lstStyle/>
          <a:p>
            <a:pPr algn="l"/>
            <a:r>
              <a:rPr lang="en-US" sz="2000" dirty="0" smtClean="0">
                <a:latin typeface="Times New Roman" panose="02020603050405020304" pitchFamily="18" charset="0"/>
                <a:cs typeface="Times New Roman" panose="02020603050405020304" pitchFamily="18" charset="0"/>
              </a:rPr>
              <a:t>	E-commerce </a:t>
            </a:r>
            <a:r>
              <a:rPr lang="en-US" sz="2000" dirty="0">
                <a:latin typeface="Times New Roman" panose="02020603050405020304" pitchFamily="18" charset="0"/>
                <a:cs typeface="Times New Roman" panose="02020603050405020304" pitchFamily="18" charset="0"/>
              </a:rPr>
              <a:t>(electronic commerce) is </a:t>
            </a:r>
            <a:r>
              <a:rPr lang="en-US" sz="2000" b="1" dirty="0">
                <a:latin typeface="Times New Roman" panose="02020603050405020304" pitchFamily="18" charset="0"/>
                <a:cs typeface="Times New Roman" panose="02020603050405020304" pitchFamily="18" charset="0"/>
              </a:rPr>
              <a:t>the buying and selling of goods and services, or the transmitting of funds or data, over an electronic network, primarily the internet</a:t>
            </a:r>
            <a:r>
              <a:rPr lang="en-US" sz="2000" dirty="0">
                <a:latin typeface="Times New Roman" panose="02020603050405020304" pitchFamily="18" charset="0"/>
                <a:cs typeface="Times New Roman" panose="02020603050405020304" pitchFamily="18" charset="0"/>
              </a:rPr>
              <a:t>. </a:t>
            </a:r>
            <a:endParaRPr lang="en-US" sz="2000" dirty="0" smtClean="0">
              <a:latin typeface="Times New Roman" panose="02020603050405020304" pitchFamily="18" charset="0"/>
              <a:cs typeface="Times New Roman" panose="02020603050405020304" pitchFamily="18" charset="0"/>
            </a:endParaRPr>
          </a:p>
          <a:p>
            <a:pPr algn="l"/>
            <a:r>
              <a:rPr lang="en-US" sz="2000" dirty="0" smtClean="0">
                <a:latin typeface="Times New Roman" panose="02020603050405020304" pitchFamily="18" charset="0"/>
                <a:cs typeface="Times New Roman" panose="02020603050405020304" pitchFamily="18" charset="0"/>
              </a:rPr>
              <a:t>	These </a:t>
            </a:r>
            <a:r>
              <a:rPr lang="en-US" sz="2000" dirty="0">
                <a:latin typeface="Times New Roman" panose="02020603050405020304" pitchFamily="18" charset="0"/>
                <a:cs typeface="Times New Roman" panose="02020603050405020304" pitchFamily="18" charset="0"/>
              </a:rPr>
              <a:t>business transactions occur either as business-to-business (B2B), business-to-consumer (B2C), consumer-to-consumer or consumer-to-business</a:t>
            </a:r>
            <a:r>
              <a:rPr lang="en-US" sz="2000" dirty="0" smtClean="0">
                <a:latin typeface="Times New Roman" panose="02020603050405020304" pitchFamily="18" charset="0"/>
                <a:cs typeface="Times New Roman" panose="02020603050405020304" pitchFamily="18" charset="0"/>
              </a:rPr>
              <a:t>.</a:t>
            </a:r>
          </a:p>
          <a:p>
            <a:pPr algn="l"/>
            <a:r>
              <a:rPr lang="en-US" sz="2000" dirty="0">
                <a:latin typeface="Times New Roman" panose="02020603050405020304" pitchFamily="18" charset="0"/>
                <a:cs typeface="Times New Roman" panose="02020603050405020304" pitchFamily="18" charset="0"/>
              </a:rPr>
              <a:t>	</a:t>
            </a:r>
            <a:r>
              <a:rPr lang="en-US" sz="2000" dirty="0" smtClean="0">
                <a:latin typeface="Times New Roman" panose="02020603050405020304" pitchFamily="18" charset="0"/>
                <a:cs typeface="Times New Roman" panose="02020603050405020304" pitchFamily="18" charset="0"/>
              </a:rPr>
              <a:t>The </a:t>
            </a:r>
            <a:r>
              <a:rPr lang="en-US" sz="2000" dirty="0">
                <a:latin typeface="Times New Roman" panose="02020603050405020304" pitchFamily="18" charset="0"/>
                <a:cs typeface="Times New Roman" panose="02020603050405020304" pitchFamily="18" charset="0"/>
              </a:rPr>
              <a:t>term e-tail is also sometimes used in reference to the </a:t>
            </a:r>
            <a:r>
              <a:rPr lang="en-US" sz="2000" u="sng" dirty="0">
                <a:latin typeface="Times New Roman" panose="02020603050405020304" pitchFamily="18" charset="0"/>
                <a:cs typeface="Times New Roman" panose="02020603050405020304" pitchFamily="18" charset="0"/>
                <a:hlinkClick r:id="rId3"/>
              </a:rPr>
              <a:t>transactional processes</a:t>
            </a:r>
            <a:r>
              <a:rPr lang="en-US" sz="2000" dirty="0">
                <a:latin typeface="Times New Roman" panose="02020603050405020304" pitchFamily="18" charset="0"/>
                <a:cs typeface="Times New Roman" panose="02020603050405020304" pitchFamily="18" charset="0"/>
              </a:rPr>
              <a:t> that make up online retail shopping.</a:t>
            </a:r>
          </a:p>
          <a:p>
            <a:r>
              <a:rPr lang="en-US" sz="2000" dirty="0">
                <a:latin typeface="Times New Roman" panose="02020603050405020304" pitchFamily="18" charset="0"/>
                <a:cs typeface="Times New Roman" panose="02020603050405020304" pitchFamily="18" charset="0"/>
              </a:rPr>
              <a:t/>
            </a:r>
            <a:br>
              <a:rPr lang="en-US" sz="2000" dirty="0">
                <a:latin typeface="Times New Roman" panose="02020603050405020304" pitchFamily="18" charset="0"/>
                <a:cs typeface="Times New Roman" panose="02020603050405020304" pitchFamily="18" charset="0"/>
              </a:rPr>
            </a:b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429622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85829" y="-112396"/>
            <a:ext cx="4848225" cy="1260000"/>
          </a:xfrm>
        </p:spPr>
        <p:txBody>
          <a:bodyPr/>
          <a:lstStyle/>
          <a:p>
            <a:r>
              <a:rPr lang="en-IN" dirty="0" smtClean="0"/>
              <a:t>Payment success</a:t>
            </a:r>
            <a:br>
              <a:rPr lang="en-IN" dirty="0" smtClean="0"/>
            </a:br>
            <a:endParaRPr lang="en-IN"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9745" y="794327"/>
            <a:ext cx="10058400" cy="5657850"/>
          </a:xfrm>
          <a:prstGeom prst="rect">
            <a:avLst/>
          </a:prstGeom>
        </p:spPr>
      </p:pic>
    </p:spTree>
    <p:extLst>
      <p:ext uri="{BB962C8B-B14F-4D97-AF65-F5344CB8AC3E}">
        <p14:creationId xmlns:p14="http://schemas.microsoft.com/office/powerpoint/2010/main" val="38513176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4BA199-95B7-41B3-9A72-44BD819B1C1F}"/>
              </a:ext>
            </a:extLst>
          </p:cNvPr>
          <p:cNvSpPr>
            <a:spLocks noGrp="1"/>
          </p:cNvSpPr>
          <p:nvPr>
            <p:ph type="title"/>
          </p:nvPr>
        </p:nvSpPr>
        <p:spPr/>
        <p:txBody>
          <a:bodyPr/>
          <a:lstStyle/>
          <a:p>
            <a:r>
              <a:rPr lang="en-US" dirty="0" smtClean="0"/>
              <a:t>Conclusion</a:t>
            </a:r>
            <a:endParaRPr lang="en-US" dirty="0"/>
          </a:p>
        </p:txBody>
      </p:sp>
      <p:pic>
        <p:nvPicPr>
          <p:cNvPr id="10" name="Picture 9" descr="gavel icon ">
            <a:extLst>
              <a:ext uri="{FF2B5EF4-FFF2-40B4-BE49-F238E27FC236}">
                <a16:creationId xmlns:a16="http://schemas.microsoft.com/office/drawing/2014/main" id="{4CC9C727-CD5E-461F-9DE1-B579A54D1FE9}"/>
              </a:ext>
              <a:ext uri="{C183D7F6-B498-43B3-948B-1728B52AA6E4}">
                <adec:decorative xmlns:adec="http://schemas.microsoft.com/office/drawing/2017/decorative" xmlns="" val="1"/>
              </a:ext>
            </a:extLst>
          </p:cNvPr>
          <p:cNvPicPr>
            <a:picLocks noChangeAspect="1"/>
          </p:cNvPicPr>
          <p:nvPr/>
        </p:nvPicPr>
        <p:blipFill>
          <a:blip r:embed="rId2"/>
          <a:stretch>
            <a:fillRect/>
          </a:stretch>
        </p:blipFill>
        <p:spPr>
          <a:xfrm>
            <a:off x="3251201" y="736940"/>
            <a:ext cx="962552" cy="962552"/>
          </a:xfrm>
          <a:prstGeom prst="rect">
            <a:avLst/>
          </a:prstGeom>
        </p:spPr>
      </p:pic>
      <p:sp>
        <p:nvSpPr>
          <p:cNvPr id="3" name="Content Placeholder 2">
            <a:extLst>
              <a:ext uri="{FF2B5EF4-FFF2-40B4-BE49-F238E27FC236}">
                <a16:creationId xmlns:a16="http://schemas.microsoft.com/office/drawing/2014/main" id="{344B0985-002E-41EF-80D7-888D43261784}"/>
              </a:ext>
            </a:extLst>
          </p:cNvPr>
          <p:cNvSpPr>
            <a:spLocks noGrp="1"/>
          </p:cNvSpPr>
          <p:nvPr>
            <p:ph sz="half" idx="1"/>
          </p:nvPr>
        </p:nvSpPr>
        <p:spPr>
          <a:xfrm>
            <a:off x="685802" y="1869600"/>
            <a:ext cx="5317834" cy="3921601"/>
          </a:xfrm>
        </p:spPr>
        <p:txBody>
          <a:bodyPr>
            <a:normAutofit/>
          </a:bodyPr>
          <a:lstStyle/>
          <a:p>
            <a:pPr>
              <a:buFont typeface="Wingdings" panose="05000000000000000000" pitchFamily="2" charset="2"/>
              <a:buChar char="q"/>
            </a:pPr>
            <a:r>
              <a:rPr lang="en-US" dirty="0" smtClean="0">
                <a:latin typeface="Times New Roman" panose="02020603050405020304" pitchFamily="18" charset="0"/>
                <a:cs typeface="Times New Roman" panose="02020603050405020304" pitchFamily="18" charset="0"/>
              </a:rPr>
              <a:t>	Technology </a:t>
            </a:r>
            <a:r>
              <a:rPr lang="en-US" dirty="0">
                <a:latin typeface="Times New Roman" panose="02020603050405020304" pitchFamily="18" charset="0"/>
                <a:cs typeface="Times New Roman" panose="02020603050405020304" pitchFamily="18" charset="0"/>
              </a:rPr>
              <a:t>has made significant progress over the years to provide consumers a better online shopping experience and will continue to do so for years to come.  </a:t>
            </a:r>
            <a:endParaRPr lang="en-US" dirty="0" smtClean="0">
              <a:latin typeface="Times New Roman" panose="02020603050405020304" pitchFamily="18" charset="0"/>
              <a:cs typeface="Times New Roman" panose="02020603050405020304" pitchFamily="18" charset="0"/>
            </a:endParaRPr>
          </a:p>
          <a:p>
            <a:pPr>
              <a:buFont typeface="Wingdings" panose="05000000000000000000" pitchFamily="2" charset="2"/>
              <a:buChar char="q"/>
            </a:pPr>
            <a:r>
              <a:rPr lang="en-US" dirty="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With </a:t>
            </a:r>
            <a:r>
              <a:rPr lang="en-US" dirty="0">
                <a:latin typeface="Times New Roman" panose="02020603050405020304" pitchFamily="18" charset="0"/>
                <a:cs typeface="Times New Roman" panose="02020603050405020304" pitchFamily="18" charset="0"/>
              </a:rPr>
              <a:t>the rapid growth of products and brands, people have speculated that online shopping will overtake in-store shopping.  </a:t>
            </a:r>
            <a:endParaRPr lang="en-US" dirty="0" smtClean="0">
              <a:latin typeface="Times New Roman" panose="02020603050405020304" pitchFamily="18" charset="0"/>
              <a:cs typeface="Times New Roman" panose="02020603050405020304" pitchFamily="18" charset="0"/>
            </a:endParaRPr>
          </a:p>
          <a:p>
            <a:pPr>
              <a:buFont typeface="Wingdings" panose="05000000000000000000" pitchFamily="2" charset="2"/>
              <a:buChar char="q"/>
            </a:pPr>
            <a:r>
              <a:rPr lang="en-US" dirty="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While </a:t>
            </a:r>
            <a:r>
              <a:rPr lang="en-US" dirty="0">
                <a:latin typeface="Times New Roman" panose="02020603050405020304" pitchFamily="18" charset="0"/>
                <a:cs typeface="Times New Roman" panose="02020603050405020304" pitchFamily="18" charset="0"/>
              </a:rPr>
              <a:t>this has been the case in some areas, there is still demand for brick and mortar stores in market areas where the consumer feels more comfortable seeing and touching the product being bought. </a:t>
            </a:r>
          </a:p>
        </p:txBody>
      </p:sp>
      <p:sp>
        <p:nvSpPr>
          <p:cNvPr id="4" name="Content Placeholder 3">
            <a:extLst>
              <a:ext uri="{FF2B5EF4-FFF2-40B4-BE49-F238E27FC236}">
                <a16:creationId xmlns:a16="http://schemas.microsoft.com/office/drawing/2014/main" id="{2846FF52-309D-45FC-A407-74955F1EF153}"/>
              </a:ext>
            </a:extLst>
          </p:cNvPr>
          <p:cNvSpPr>
            <a:spLocks noGrp="1"/>
          </p:cNvSpPr>
          <p:nvPr>
            <p:ph sz="half" idx="2"/>
          </p:nvPr>
        </p:nvSpPr>
        <p:spPr/>
        <p:txBody>
          <a:bodyPr>
            <a:normAutofit/>
          </a:bodyPr>
          <a:lstStyle/>
          <a:p>
            <a:pPr>
              <a:buFont typeface="Wingdings" panose="05000000000000000000" pitchFamily="2" charset="2"/>
              <a:buChar char="q"/>
            </a:pPr>
            <a:r>
              <a:rPr lang="en-US" dirty="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	However</a:t>
            </a:r>
            <a:r>
              <a:rPr lang="en-US" dirty="0">
                <a:latin typeface="Times New Roman" panose="02020603050405020304" pitchFamily="18" charset="0"/>
                <a:cs typeface="Times New Roman" panose="02020603050405020304" pitchFamily="18" charset="0"/>
              </a:rPr>
              <a:t>, the availability of online shopping has produced a more educated consumer that can shop around with relative ease without having to spend a large amount of time.  </a:t>
            </a:r>
            <a:endParaRPr lang="en-US" dirty="0" smtClean="0">
              <a:latin typeface="Times New Roman" panose="02020603050405020304" pitchFamily="18" charset="0"/>
              <a:cs typeface="Times New Roman" panose="02020603050405020304" pitchFamily="18" charset="0"/>
            </a:endParaRPr>
          </a:p>
          <a:p>
            <a:pPr>
              <a:buFont typeface="Wingdings" panose="05000000000000000000" pitchFamily="2" charset="2"/>
              <a:buChar char="q"/>
            </a:pPr>
            <a:r>
              <a:rPr lang="en-US" dirty="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In </a:t>
            </a:r>
            <a:r>
              <a:rPr lang="en-US" dirty="0">
                <a:latin typeface="Times New Roman" panose="02020603050405020304" pitchFamily="18" charset="0"/>
                <a:cs typeface="Times New Roman" panose="02020603050405020304" pitchFamily="18" charset="0"/>
              </a:rPr>
              <a:t>exchange, online shopping has opened up doors to many small retailers that would never be in business if they had to incur the high cost of owning a brick and mortar store.  </a:t>
            </a:r>
            <a:endParaRPr lang="en-US" dirty="0" smtClean="0">
              <a:latin typeface="Times New Roman" panose="02020603050405020304" pitchFamily="18" charset="0"/>
              <a:cs typeface="Times New Roman" panose="02020603050405020304" pitchFamily="18" charset="0"/>
            </a:endParaRPr>
          </a:p>
          <a:p>
            <a:pPr>
              <a:buFont typeface="Wingdings" panose="05000000000000000000" pitchFamily="2" charset="2"/>
              <a:buChar char="q"/>
            </a:pPr>
            <a:r>
              <a:rPr lang="en-US" dirty="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At </a:t>
            </a:r>
            <a:r>
              <a:rPr lang="en-US" dirty="0">
                <a:latin typeface="Times New Roman" panose="02020603050405020304" pitchFamily="18" charset="0"/>
                <a:cs typeface="Times New Roman" panose="02020603050405020304" pitchFamily="18" charset="0"/>
              </a:rPr>
              <a:t>the end, it has been a win-win situation for both consumer and sellers.</a:t>
            </a:r>
          </a:p>
        </p:txBody>
      </p:sp>
    </p:spTree>
    <p:extLst>
      <p:ext uri="{BB962C8B-B14F-4D97-AF65-F5344CB8AC3E}">
        <p14:creationId xmlns:p14="http://schemas.microsoft.com/office/powerpoint/2010/main" val="13301437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478200-0985-4DED-A84B-D6ADED92FAE6}"/>
              </a:ext>
            </a:extLst>
          </p:cNvPr>
          <p:cNvSpPr>
            <a:spLocks noGrp="1"/>
          </p:cNvSpPr>
          <p:nvPr>
            <p:ph type="title"/>
          </p:nvPr>
        </p:nvSpPr>
        <p:spPr/>
        <p:txBody>
          <a:bodyPr/>
          <a:lstStyle/>
          <a:p>
            <a:r>
              <a:rPr lang="en-US" dirty="0" err="1" smtClean="0"/>
              <a:t>rEFERENCE</a:t>
            </a:r>
            <a:endParaRPr lang="en-US" dirty="0"/>
          </a:p>
        </p:txBody>
      </p:sp>
      <p:pic>
        <p:nvPicPr>
          <p:cNvPr id="7" name="Picture 6" descr="magnifying glass icon">
            <a:extLst>
              <a:ext uri="{FF2B5EF4-FFF2-40B4-BE49-F238E27FC236}">
                <a16:creationId xmlns:a16="http://schemas.microsoft.com/office/drawing/2014/main" id="{AAE36621-6FAB-4009-9D5C-CE767DF10D22}"/>
              </a:ext>
              <a:ext uri="{C183D7F6-B498-43B3-948B-1728B52AA6E4}">
                <adec:decorative xmlns:adec="http://schemas.microsoft.com/office/drawing/2017/decorative" xmlns="" val="1"/>
              </a:ext>
            </a:extLst>
          </p:cNvPr>
          <p:cNvPicPr>
            <a:picLocks noChangeAspect="1"/>
          </p:cNvPicPr>
          <p:nvPr/>
        </p:nvPicPr>
        <p:blipFill>
          <a:blip r:embed="rId2"/>
          <a:stretch>
            <a:fillRect/>
          </a:stretch>
        </p:blipFill>
        <p:spPr>
          <a:xfrm>
            <a:off x="2955637" y="986815"/>
            <a:ext cx="444821" cy="444821"/>
          </a:xfrm>
          <a:prstGeom prst="rect">
            <a:avLst/>
          </a:prstGeom>
        </p:spPr>
      </p:pic>
      <p:sp>
        <p:nvSpPr>
          <p:cNvPr id="3" name="Content Placeholder 2">
            <a:extLst>
              <a:ext uri="{FF2B5EF4-FFF2-40B4-BE49-F238E27FC236}">
                <a16:creationId xmlns:a16="http://schemas.microsoft.com/office/drawing/2014/main" id="{90E8A47E-9D4A-4D70-B23A-B0AC3757292F}"/>
              </a:ext>
            </a:extLst>
          </p:cNvPr>
          <p:cNvSpPr>
            <a:spLocks noGrp="1"/>
          </p:cNvSpPr>
          <p:nvPr>
            <p:ph idx="1"/>
          </p:nvPr>
        </p:nvSpPr>
        <p:spPr>
          <a:xfrm>
            <a:off x="685801" y="1869600"/>
            <a:ext cx="10840914" cy="4272581"/>
          </a:xfrm>
        </p:spPr>
        <p:txBody>
          <a:bodyPr>
            <a:normAutofit fontScale="92500" lnSpcReduction="20000"/>
          </a:bodyPr>
          <a:lstStyle/>
          <a:p>
            <a:pPr marL="914400" lvl="2" indent="0">
              <a:buNone/>
            </a:pPr>
            <a:endParaRPr lang="en-US" dirty="0" smtClean="0">
              <a:latin typeface="Times New Roman" panose="02020603050405020304" pitchFamily="18" charset="0"/>
              <a:cs typeface="Times New Roman" panose="02020603050405020304" pitchFamily="18" charset="0"/>
            </a:endParaRPr>
          </a:p>
          <a:p>
            <a:pPr marL="914400" lvl="2" indent="0">
              <a:buNone/>
            </a:pPr>
            <a:r>
              <a:rPr lang="en-US" sz="2200" dirty="0" smtClean="0">
                <a:latin typeface="Times New Roman" panose="02020603050405020304" pitchFamily="18" charset="0"/>
                <a:cs typeface="Times New Roman" panose="02020603050405020304" pitchFamily="18" charset="0"/>
              </a:rPr>
              <a:t>WEBSITE</a:t>
            </a:r>
            <a:endParaRPr lang="en-US" sz="2200" dirty="0">
              <a:latin typeface="Times New Roman" panose="02020603050405020304" pitchFamily="18" charset="0"/>
              <a:cs typeface="Times New Roman" panose="02020603050405020304" pitchFamily="18" charset="0"/>
            </a:endParaRPr>
          </a:p>
          <a:p>
            <a:pPr lvl="3"/>
            <a:r>
              <a:rPr lang="en-US" sz="2200" dirty="0" smtClean="0">
                <a:latin typeface="Times New Roman" panose="02020603050405020304" pitchFamily="18" charset="0"/>
                <a:cs typeface="Times New Roman" panose="02020603050405020304" pitchFamily="18" charset="0"/>
                <a:hlinkClick r:id="rId3"/>
              </a:rPr>
              <a:t>https://www.w3schools.com</a:t>
            </a:r>
            <a:endParaRPr lang="en-US" sz="2200" dirty="0" smtClean="0">
              <a:latin typeface="Times New Roman" panose="02020603050405020304" pitchFamily="18" charset="0"/>
              <a:cs typeface="Times New Roman" panose="02020603050405020304" pitchFamily="18" charset="0"/>
            </a:endParaRPr>
          </a:p>
          <a:p>
            <a:pPr lvl="3"/>
            <a:r>
              <a:rPr lang="en-US" sz="2200" dirty="0">
                <a:latin typeface="Times New Roman" panose="02020603050405020304" pitchFamily="18" charset="0"/>
                <a:cs typeface="Times New Roman" panose="02020603050405020304" pitchFamily="18" charset="0"/>
                <a:hlinkClick r:id="rId4"/>
              </a:rPr>
              <a:t>https://</a:t>
            </a:r>
            <a:r>
              <a:rPr lang="en-US" sz="2200" dirty="0" smtClean="0">
                <a:latin typeface="Times New Roman" panose="02020603050405020304" pitchFamily="18" charset="0"/>
                <a:cs typeface="Times New Roman" panose="02020603050405020304" pitchFamily="18" charset="0"/>
                <a:hlinkClick r:id="rId4"/>
              </a:rPr>
              <a:t>www.javatpoint.com</a:t>
            </a:r>
            <a:endParaRPr lang="en-US" sz="2200" dirty="0">
              <a:latin typeface="Times New Roman" panose="02020603050405020304" pitchFamily="18" charset="0"/>
              <a:cs typeface="Times New Roman" panose="02020603050405020304" pitchFamily="18" charset="0"/>
            </a:endParaRPr>
          </a:p>
          <a:p>
            <a:pPr lvl="3"/>
            <a:r>
              <a:rPr lang="en-US" sz="2200" dirty="0" smtClean="0">
                <a:latin typeface="Times New Roman" panose="02020603050405020304" pitchFamily="18" charset="0"/>
                <a:cs typeface="Times New Roman" panose="02020603050405020304" pitchFamily="18" charset="0"/>
                <a:hlinkClick r:id="rId5"/>
              </a:rPr>
              <a:t>www.baeldung.com</a:t>
            </a:r>
            <a:endParaRPr lang="en-US" sz="2200" dirty="0" smtClean="0">
              <a:latin typeface="Times New Roman" panose="02020603050405020304" pitchFamily="18" charset="0"/>
              <a:cs typeface="Times New Roman" panose="02020603050405020304" pitchFamily="18" charset="0"/>
            </a:endParaRPr>
          </a:p>
          <a:p>
            <a:pPr lvl="3"/>
            <a:r>
              <a:rPr lang="en-US" sz="2200" dirty="0" smtClean="0">
                <a:latin typeface="Times New Roman" panose="02020603050405020304" pitchFamily="18" charset="0"/>
                <a:cs typeface="Times New Roman" panose="02020603050405020304" pitchFamily="18" charset="0"/>
                <a:hlinkClick r:id="rId6"/>
              </a:rPr>
              <a:t>http://marco.dev</a:t>
            </a:r>
            <a:endParaRPr lang="en-US" sz="2200" dirty="0" smtClean="0">
              <a:latin typeface="Times New Roman" panose="02020603050405020304" pitchFamily="18" charset="0"/>
              <a:cs typeface="Times New Roman" panose="02020603050405020304" pitchFamily="18" charset="0"/>
            </a:endParaRPr>
          </a:p>
          <a:p>
            <a:pPr lvl="3"/>
            <a:r>
              <a:rPr lang="en-US" sz="2200" dirty="0" smtClean="0">
                <a:latin typeface="Times New Roman" panose="02020603050405020304" pitchFamily="18" charset="0"/>
                <a:cs typeface="Times New Roman" panose="02020603050405020304" pitchFamily="18" charset="0"/>
                <a:hlinkClick r:id="rId7"/>
              </a:rPr>
              <a:t>http://mvnrepository.com</a:t>
            </a:r>
            <a:endParaRPr lang="en-US" sz="2200" dirty="0" smtClean="0">
              <a:latin typeface="Times New Roman" panose="02020603050405020304" pitchFamily="18" charset="0"/>
              <a:cs typeface="Times New Roman" panose="02020603050405020304" pitchFamily="18" charset="0"/>
            </a:endParaRPr>
          </a:p>
          <a:p>
            <a:pPr marL="914400" lvl="2" indent="0">
              <a:buNone/>
            </a:pPr>
            <a:endParaRPr lang="en-US" sz="1900" dirty="0" smtClean="0">
              <a:latin typeface="Times New Roman" panose="02020603050405020304" pitchFamily="18" charset="0"/>
              <a:cs typeface="Times New Roman" panose="02020603050405020304" pitchFamily="18" charset="0"/>
            </a:endParaRPr>
          </a:p>
          <a:p>
            <a:pPr marL="914400" lvl="2" indent="0">
              <a:buNone/>
            </a:pPr>
            <a:r>
              <a:rPr lang="en-US" sz="2200" dirty="0" smtClean="0">
                <a:latin typeface="Times New Roman" panose="02020603050405020304" pitchFamily="18" charset="0"/>
                <a:cs typeface="Times New Roman" panose="02020603050405020304" pitchFamily="18" charset="0"/>
              </a:rPr>
              <a:t>YOUTUBE CHANNEL</a:t>
            </a:r>
          </a:p>
          <a:p>
            <a:pPr lvl="3"/>
            <a:r>
              <a:rPr lang="en-US" sz="2200" dirty="0" smtClean="0">
                <a:latin typeface="Times New Roman" panose="02020603050405020304" pitchFamily="18" charset="0"/>
                <a:cs typeface="Times New Roman" panose="02020603050405020304" pitchFamily="18" charset="0"/>
              </a:rPr>
              <a:t>Java Guides</a:t>
            </a:r>
          </a:p>
          <a:p>
            <a:pPr lvl="3"/>
            <a:r>
              <a:rPr lang="en-US" sz="2200" dirty="0" smtClean="0">
                <a:latin typeface="Times New Roman" panose="02020603050405020304" pitchFamily="18" charset="0"/>
                <a:cs typeface="Times New Roman" panose="02020603050405020304" pitchFamily="18" charset="0"/>
              </a:rPr>
              <a:t>Let’s Program</a:t>
            </a:r>
          </a:p>
          <a:p>
            <a:pPr marL="0" indent="0">
              <a:buNone/>
            </a:pPr>
            <a:endParaRPr lang="en-US" sz="1600" dirty="0">
              <a:latin typeface="Times New Roman" panose="02020603050405020304" pitchFamily="18" charset="0"/>
              <a:cs typeface="Times New Roman" panose="02020603050405020304" pitchFamily="18" charset="0"/>
            </a:endParaRPr>
          </a:p>
          <a:p>
            <a:pPr marL="914400" lvl="2" indent="0">
              <a:buNone/>
            </a:pPr>
            <a:endParaRPr lang="en-US" sz="1600" dirty="0" smtClean="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76209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EC826E-72DB-45B4-B092-DA86DA68C4A7}"/>
              </a:ext>
            </a:extLst>
          </p:cNvPr>
          <p:cNvSpPr>
            <a:spLocks noGrp="1"/>
          </p:cNvSpPr>
          <p:nvPr>
            <p:ph type="title"/>
          </p:nvPr>
        </p:nvSpPr>
        <p:spPr/>
        <p:txBody>
          <a:bodyPr/>
          <a:lstStyle/>
          <a:p>
            <a:r>
              <a:rPr lang="en-US" b="1" dirty="0" smtClean="0">
                <a:latin typeface="Times New Roman" panose="02020603050405020304" pitchFamily="18" charset="0"/>
                <a:cs typeface="Times New Roman" panose="02020603050405020304" pitchFamily="18" charset="0"/>
              </a:rPr>
              <a:t>Modules</a:t>
            </a:r>
            <a:endParaRPr lang="en-US" b="1" dirty="0">
              <a:latin typeface="Times New Roman" panose="02020603050405020304" pitchFamily="18" charset="0"/>
              <a:cs typeface="Times New Roman" panose="02020603050405020304" pitchFamily="18" charset="0"/>
            </a:endParaRPr>
          </a:p>
        </p:txBody>
      </p:sp>
      <p:sp>
        <p:nvSpPr>
          <p:cNvPr id="32" name="Text Placeholder 31">
            <a:extLst>
              <a:ext uri="{FF2B5EF4-FFF2-40B4-BE49-F238E27FC236}">
                <a16:creationId xmlns:a16="http://schemas.microsoft.com/office/drawing/2014/main" id="{E9D7F99C-4A63-4AF2-8DFC-783C463444FE}"/>
              </a:ext>
            </a:extLst>
          </p:cNvPr>
          <p:cNvSpPr>
            <a:spLocks noGrp="1"/>
          </p:cNvSpPr>
          <p:nvPr>
            <p:ph type="body" sz="quarter" idx="14"/>
          </p:nvPr>
        </p:nvSpPr>
        <p:spPr>
          <a:xfrm>
            <a:off x="4110182" y="1538770"/>
            <a:ext cx="1310050" cy="959003"/>
          </a:xfrm>
        </p:spPr>
        <p:txBody>
          <a:bodyPr/>
          <a:lstStyle/>
          <a:p>
            <a:pPr>
              <a:spcAft>
                <a:spcPts val="0"/>
              </a:spcAft>
            </a:pPr>
            <a:r>
              <a:rPr lang="en-US" sz="1600" b="1" dirty="0" smtClean="0">
                <a:latin typeface="Times New Roman" panose="02020603050405020304" pitchFamily="18" charset="0"/>
                <a:cs typeface="Times New Roman" panose="02020603050405020304" pitchFamily="18" charset="0"/>
              </a:rPr>
              <a:t>ADMIN</a:t>
            </a:r>
            <a:endParaRPr lang="en-US" b="1" dirty="0">
              <a:latin typeface="Times New Roman" panose="02020603050405020304" pitchFamily="18" charset="0"/>
              <a:cs typeface="Times New Roman" panose="02020603050405020304" pitchFamily="18" charset="0"/>
            </a:endParaRPr>
          </a:p>
        </p:txBody>
      </p:sp>
      <p:sp>
        <p:nvSpPr>
          <p:cNvPr id="33" name="Text Placeholder 32">
            <a:extLst>
              <a:ext uri="{FF2B5EF4-FFF2-40B4-BE49-F238E27FC236}">
                <a16:creationId xmlns:a16="http://schemas.microsoft.com/office/drawing/2014/main" id="{11214B34-DA9D-4C1E-8508-23F492C53998}"/>
              </a:ext>
            </a:extLst>
          </p:cNvPr>
          <p:cNvSpPr>
            <a:spLocks noGrp="1"/>
          </p:cNvSpPr>
          <p:nvPr>
            <p:ph type="body" sz="quarter" idx="15"/>
          </p:nvPr>
        </p:nvSpPr>
        <p:spPr>
          <a:xfrm>
            <a:off x="4280556" y="2134658"/>
            <a:ext cx="1489661" cy="959003"/>
          </a:xfrm>
        </p:spPr>
        <p:txBody>
          <a:bodyPr/>
          <a:lstStyle/>
          <a:p>
            <a:pPr>
              <a:spcAft>
                <a:spcPts val="0"/>
              </a:spcAft>
            </a:pPr>
            <a:r>
              <a:rPr lang="en-US" sz="1600" b="1" dirty="0" smtClean="0">
                <a:latin typeface="Times New Roman" panose="02020603050405020304" pitchFamily="18" charset="0"/>
                <a:cs typeface="Times New Roman" panose="02020603050405020304" pitchFamily="18" charset="0"/>
              </a:rPr>
              <a:t>CUSTOMER</a:t>
            </a:r>
            <a:endParaRPr lang="en-US" b="1" dirty="0">
              <a:latin typeface="Times New Roman" panose="02020603050405020304" pitchFamily="18" charset="0"/>
              <a:cs typeface="Times New Roman" panose="02020603050405020304" pitchFamily="18" charset="0"/>
            </a:endParaRPr>
          </a:p>
        </p:txBody>
      </p:sp>
      <p:sp>
        <p:nvSpPr>
          <p:cNvPr id="34" name="Text Placeholder 33">
            <a:extLst>
              <a:ext uri="{FF2B5EF4-FFF2-40B4-BE49-F238E27FC236}">
                <a16:creationId xmlns:a16="http://schemas.microsoft.com/office/drawing/2014/main" id="{181BCB65-05D6-4968-A705-E5461BD4B7EF}"/>
              </a:ext>
            </a:extLst>
          </p:cNvPr>
          <p:cNvSpPr>
            <a:spLocks noGrp="1"/>
          </p:cNvSpPr>
          <p:nvPr>
            <p:ph type="body" sz="quarter" idx="16"/>
          </p:nvPr>
        </p:nvSpPr>
        <p:spPr>
          <a:xfrm>
            <a:off x="4215902" y="2914916"/>
            <a:ext cx="1310050" cy="959003"/>
          </a:xfrm>
        </p:spPr>
        <p:txBody>
          <a:bodyPr/>
          <a:lstStyle/>
          <a:p>
            <a:pPr>
              <a:spcAft>
                <a:spcPts val="0"/>
              </a:spcAft>
            </a:pPr>
            <a:r>
              <a:rPr lang="en-US" sz="1600" b="1" dirty="0" smtClean="0">
                <a:latin typeface="Times New Roman" panose="02020603050405020304" pitchFamily="18" charset="0"/>
                <a:cs typeface="Times New Roman" panose="02020603050405020304" pitchFamily="18" charset="0"/>
              </a:rPr>
              <a:t>PRODUCT</a:t>
            </a:r>
            <a:endParaRPr lang="en-US" b="1" dirty="0">
              <a:latin typeface="Times New Roman" panose="02020603050405020304" pitchFamily="18" charset="0"/>
              <a:cs typeface="Times New Roman" panose="02020603050405020304" pitchFamily="18" charset="0"/>
            </a:endParaRPr>
          </a:p>
        </p:txBody>
      </p:sp>
      <p:sp>
        <p:nvSpPr>
          <p:cNvPr id="35" name="Text Placeholder 34">
            <a:extLst>
              <a:ext uri="{FF2B5EF4-FFF2-40B4-BE49-F238E27FC236}">
                <a16:creationId xmlns:a16="http://schemas.microsoft.com/office/drawing/2014/main" id="{2EF458CD-7F65-4446-8840-6E8C9C68317E}"/>
              </a:ext>
            </a:extLst>
          </p:cNvPr>
          <p:cNvSpPr>
            <a:spLocks noGrp="1"/>
          </p:cNvSpPr>
          <p:nvPr>
            <p:ph type="body" sz="quarter" idx="17"/>
          </p:nvPr>
        </p:nvSpPr>
        <p:spPr>
          <a:xfrm>
            <a:off x="4036291" y="3634167"/>
            <a:ext cx="1310050" cy="959003"/>
          </a:xfrm>
        </p:spPr>
        <p:txBody>
          <a:bodyPr/>
          <a:lstStyle/>
          <a:p>
            <a:pPr>
              <a:spcAft>
                <a:spcPts val="0"/>
              </a:spcAft>
            </a:pPr>
            <a:r>
              <a:rPr lang="en-US" sz="1600" b="1" dirty="0" smtClean="0">
                <a:latin typeface="Times New Roman" panose="02020603050405020304" pitchFamily="18" charset="0"/>
                <a:cs typeface="Times New Roman" panose="02020603050405020304" pitchFamily="18" charset="0"/>
              </a:rPr>
              <a:t>CART</a:t>
            </a:r>
            <a:endParaRPr lang="en-US" sz="1600" b="1" dirty="0">
              <a:latin typeface="Times New Roman" panose="02020603050405020304" pitchFamily="18" charset="0"/>
              <a:cs typeface="Times New Roman" panose="02020603050405020304" pitchFamily="18" charset="0"/>
            </a:endParaRPr>
          </a:p>
        </p:txBody>
      </p:sp>
      <p:sp>
        <p:nvSpPr>
          <p:cNvPr id="36" name="Text Placeholder 35">
            <a:extLst>
              <a:ext uri="{FF2B5EF4-FFF2-40B4-BE49-F238E27FC236}">
                <a16:creationId xmlns:a16="http://schemas.microsoft.com/office/drawing/2014/main" id="{E14C2379-D648-4FA4-892B-A031C8CF38FA}"/>
              </a:ext>
            </a:extLst>
          </p:cNvPr>
          <p:cNvSpPr>
            <a:spLocks noGrp="1"/>
          </p:cNvSpPr>
          <p:nvPr>
            <p:ph type="body" sz="quarter" idx="18"/>
          </p:nvPr>
        </p:nvSpPr>
        <p:spPr>
          <a:xfrm>
            <a:off x="4280557" y="4302731"/>
            <a:ext cx="1310050" cy="959003"/>
          </a:xfrm>
        </p:spPr>
        <p:txBody>
          <a:bodyPr/>
          <a:lstStyle/>
          <a:p>
            <a:pPr>
              <a:spcAft>
                <a:spcPts val="0"/>
              </a:spcAft>
            </a:pPr>
            <a:r>
              <a:rPr lang="en-US" sz="1600" b="1" dirty="0" smtClean="0">
                <a:latin typeface="Times New Roman" panose="02020603050405020304" pitchFamily="18" charset="0"/>
                <a:cs typeface="Times New Roman" panose="02020603050405020304" pitchFamily="18" charset="0"/>
              </a:rPr>
              <a:t>PAYMENT</a:t>
            </a:r>
            <a:endParaRPr lang="en-US" sz="1600" b="1" dirty="0">
              <a:latin typeface="Times New Roman" panose="02020603050405020304" pitchFamily="18" charset="0"/>
              <a:cs typeface="Times New Roman" panose="02020603050405020304" pitchFamily="18" charset="0"/>
            </a:endParaRPr>
          </a:p>
        </p:txBody>
      </p:sp>
      <p:sp>
        <p:nvSpPr>
          <p:cNvPr id="4" name="Right Arrow 3"/>
          <p:cNvSpPr/>
          <p:nvPr/>
        </p:nvSpPr>
        <p:spPr>
          <a:xfrm>
            <a:off x="3362036" y="1744636"/>
            <a:ext cx="609600" cy="443522"/>
          </a:xfrm>
          <a:prstGeom prst="rightArrow">
            <a:avLst/>
          </a:prstGeom>
          <a:solidFill>
            <a:schemeClr val="bg2"/>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IN"/>
          </a:p>
        </p:txBody>
      </p:sp>
      <p:sp>
        <p:nvSpPr>
          <p:cNvPr id="5" name="Right Arrow 4"/>
          <p:cNvSpPr/>
          <p:nvPr/>
        </p:nvSpPr>
        <p:spPr>
          <a:xfrm>
            <a:off x="3362036" y="2394836"/>
            <a:ext cx="609600" cy="438649"/>
          </a:xfrm>
          <a:prstGeom prst="rightArrow">
            <a:avLst/>
          </a:prstGeom>
          <a:solidFill>
            <a:schemeClr val="bg2"/>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IN"/>
          </a:p>
        </p:txBody>
      </p:sp>
      <p:sp>
        <p:nvSpPr>
          <p:cNvPr id="6" name="Right Arrow 5"/>
          <p:cNvSpPr/>
          <p:nvPr/>
        </p:nvSpPr>
        <p:spPr>
          <a:xfrm>
            <a:off x="3362036" y="3168127"/>
            <a:ext cx="609600" cy="452582"/>
          </a:xfrm>
          <a:prstGeom prst="rightArrow">
            <a:avLst/>
          </a:prstGeom>
          <a:solidFill>
            <a:schemeClr val="bg2"/>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IN"/>
          </a:p>
        </p:txBody>
      </p:sp>
      <p:sp>
        <p:nvSpPr>
          <p:cNvPr id="7" name="Right Arrow 6"/>
          <p:cNvSpPr/>
          <p:nvPr/>
        </p:nvSpPr>
        <p:spPr>
          <a:xfrm>
            <a:off x="3362036" y="3873919"/>
            <a:ext cx="609600" cy="479501"/>
          </a:xfrm>
          <a:prstGeom prst="rightArrow">
            <a:avLst/>
          </a:prstGeom>
          <a:solidFill>
            <a:schemeClr val="bg2"/>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IN"/>
          </a:p>
        </p:txBody>
      </p:sp>
      <p:sp>
        <p:nvSpPr>
          <p:cNvPr id="8" name="Right Arrow 7"/>
          <p:cNvSpPr/>
          <p:nvPr/>
        </p:nvSpPr>
        <p:spPr>
          <a:xfrm>
            <a:off x="3362036" y="4565179"/>
            <a:ext cx="609600" cy="434109"/>
          </a:xfrm>
          <a:prstGeom prst="rightArrow">
            <a:avLst/>
          </a:prstGeom>
          <a:solidFill>
            <a:schemeClr val="bg2"/>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5370410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1305F2-4D75-4D76-BA59-F00627AB838F}"/>
              </a:ext>
            </a:extLst>
          </p:cNvPr>
          <p:cNvSpPr>
            <a:spLocks noGrp="1"/>
          </p:cNvSpPr>
          <p:nvPr>
            <p:ph type="title"/>
          </p:nvPr>
        </p:nvSpPr>
        <p:spPr/>
        <p:txBody>
          <a:bodyPr/>
          <a:lstStyle/>
          <a:p>
            <a:r>
              <a:rPr lang="en-US" dirty="0" smtClean="0"/>
              <a:t>SOFTWARE REQUIREMENTS</a:t>
            </a:r>
            <a:endParaRPr lang="en-US" dirty="0"/>
          </a:p>
        </p:txBody>
      </p:sp>
      <p:sp>
        <p:nvSpPr>
          <p:cNvPr id="3" name="Content Placeholder 2">
            <a:extLst>
              <a:ext uri="{FF2B5EF4-FFF2-40B4-BE49-F238E27FC236}">
                <a16:creationId xmlns:a16="http://schemas.microsoft.com/office/drawing/2014/main" id="{88CB4E0E-ECE5-4628-8AFC-87C9EFB0840C}"/>
              </a:ext>
            </a:extLst>
          </p:cNvPr>
          <p:cNvSpPr>
            <a:spLocks noGrp="1"/>
          </p:cNvSpPr>
          <p:nvPr>
            <p:ph idx="1"/>
          </p:nvPr>
        </p:nvSpPr>
        <p:spPr>
          <a:xfrm>
            <a:off x="1803401" y="1869599"/>
            <a:ext cx="10840914" cy="4549673"/>
          </a:xfrm>
        </p:spPr>
        <p:txBody>
          <a:bodyPr>
            <a:normAutofit fontScale="62500" lnSpcReduction="20000"/>
          </a:bodyPr>
          <a:lstStyle/>
          <a:p>
            <a:pPr marL="0" indent="0">
              <a:buNone/>
            </a:pPr>
            <a:r>
              <a:rPr lang="en-US" sz="2900" dirty="0" smtClean="0">
                <a:latin typeface="Times New Roman" panose="02020603050405020304" pitchFamily="18" charset="0"/>
                <a:cs typeface="Times New Roman" panose="02020603050405020304" pitchFamily="18" charset="0"/>
              </a:rPr>
              <a:t>FRONTEND </a:t>
            </a:r>
          </a:p>
          <a:p>
            <a:pPr lvl="2"/>
            <a:r>
              <a:rPr lang="en-US" sz="2300" dirty="0" smtClean="0">
                <a:latin typeface="Times New Roman" panose="02020603050405020304" pitchFamily="18" charset="0"/>
                <a:cs typeface="Times New Roman" panose="02020603050405020304" pitchFamily="18" charset="0"/>
              </a:rPr>
              <a:t>VS CODE (IDE)</a:t>
            </a:r>
          </a:p>
          <a:p>
            <a:pPr lvl="2"/>
            <a:r>
              <a:rPr lang="en-US" sz="2300" dirty="0" smtClean="0">
                <a:latin typeface="Times New Roman" panose="02020603050405020304" pitchFamily="18" charset="0"/>
                <a:cs typeface="Times New Roman" panose="02020603050405020304" pitchFamily="18" charset="0"/>
              </a:rPr>
              <a:t>ANGULAR 6</a:t>
            </a:r>
          </a:p>
          <a:p>
            <a:pPr lvl="2"/>
            <a:r>
              <a:rPr lang="en-US" sz="2300" dirty="0" smtClean="0">
                <a:latin typeface="Times New Roman" panose="02020603050405020304" pitchFamily="18" charset="0"/>
                <a:cs typeface="Times New Roman" panose="02020603050405020304" pitchFamily="18" charset="0"/>
              </a:rPr>
              <a:t>BOOTSTRAP</a:t>
            </a:r>
          </a:p>
          <a:p>
            <a:pPr lvl="2"/>
            <a:r>
              <a:rPr lang="en-US" sz="2300" dirty="0" smtClean="0">
                <a:latin typeface="Times New Roman" panose="02020603050405020304" pitchFamily="18" charset="0"/>
                <a:cs typeface="Times New Roman" panose="02020603050405020304" pitchFamily="18" charset="0"/>
              </a:rPr>
              <a:t>NODEJS</a:t>
            </a:r>
          </a:p>
          <a:p>
            <a:pPr lvl="2"/>
            <a:r>
              <a:rPr lang="en-US" sz="2300" dirty="0" smtClean="0">
                <a:latin typeface="Times New Roman" panose="02020603050405020304" pitchFamily="18" charset="0"/>
                <a:cs typeface="Times New Roman" panose="02020603050405020304" pitchFamily="18" charset="0"/>
              </a:rPr>
              <a:t>HTML5, CSS</a:t>
            </a:r>
          </a:p>
          <a:p>
            <a:pPr lvl="2"/>
            <a:r>
              <a:rPr lang="en-US" sz="2300" dirty="0" smtClean="0">
                <a:latin typeface="Times New Roman" panose="02020603050405020304" pitchFamily="18" charset="0"/>
                <a:cs typeface="Times New Roman" panose="02020603050405020304" pitchFamily="18" charset="0"/>
              </a:rPr>
              <a:t>TYPESCRIPT</a:t>
            </a:r>
            <a:r>
              <a:rPr lang="en-US" sz="2300" dirty="0" smtClean="0">
                <a:latin typeface="Times New Roman" panose="02020603050405020304" pitchFamily="18" charset="0"/>
                <a:cs typeface="Times New Roman" panose="02020603050405020304" pitchFamily="18" charset="0"/>
              </a:rPr>
              <a:t>	</a:t>
            </a:r>
          </a:p>
          <a:p>
            <a:pPr marL="0" indent="0">
              <a:buNone/>
            </a:pPr>
            <a:r>
              <a:rPr lang="en-US" sz="2900" dirty="0" smtClean="0">
                <a:latin typeface="Times New Roman" panose="02020603050405020304" pitchFamily="18" charset="0"/>
                <a:cs typeface="Times New Roman" panose="02020603050405020304" pitchFamily="18" charset="0"/>
              </a:rPr>
              <a:t>BACKEND</a:t>
            </a:r>
          </a:p>
          <a:p>
            <a:pPr lvl="2"/>
            <a:r>
              <a:rPr lang="en-US" sz="2300" dirty="0" smtClean="0">
                <a:latin typeface="Times New Roman" panose="02020603050405020304" pitchFamily="18" charset="0"/>
                <a:cs typeface="Times New Roman" panose="02020603050405020304" pitchFamily="18" charset="0"/>
              </a:rPr>
              <a:t>REST API</a:t>
            </a:r>
          </a:p>
          <a:p>
            <a:pPr lvl="2"/>
            <a:r>
              <a:rPr lang="en-US" sz="2300" dirty="0" smtClean="0">
                <a:latin typeface="Times New Roman" panose="02020603050405020304" pitchFamily="18" charset="0"/>
                <a:cs typeface="Times New Roman" panose="02020603050405020304" pitchFamily="18" charset="0"/>
              </a:rPr>
              <a:t>SPRING BOOT</a:t>
            </a:r>
          </a:p>
          <a:p>
            <a:pPr lvl="2"/>
            <a:r>
              <a:rPr lang="en-US" sz="2300" dirty="0" smtClean="0">
                <a:latin typeface="Times New Roman" panose="02020603050405020304" pitchFamily="18" charset="0"/>
                <a:cs typeface="Times New Roman" panose="02020603050405020304" pitchFamily="18" charset="0"/>
              </a:rPr>
              <a:t>HIBERNATE AND JPA</a:t>
            </a:r>
          </a:p>
          <a:p>
            <a:pPr marL="0" indent="0">
              <a:buNone/>
            </a:pPr>
            <a:r>
              <a:rPr lang="en-US" sz="2900" dirty="0" smtClean="0">
                <a:latin typeface="Times New Roman" panose="02020603050405020304" pitchFamily="18" charset="0"/>
                <a:cs typeface="Times New Roman" panose="02020603050405020304" pitchFamily="18" charset="0"/>
              </a:rPr>
              <a:t>DATABASE</a:t>
            </a:r>
          </a:p>
          <a:p>
            <a:pPr lvl="2"/>
            <a:r>
              <a:rPr lang="en-US" sz="2200" dirty="0" smtClean="0">
                <a:latin typeface="Times New Roman" panose="02020603050405020304" pitchFamily="18" charset="0"/>
                <a:cs typeface="Times New Roman" panose="02020603050405020304" pitchFamily="18" charset="0"/>
              </a:rPr>
              <a:t>MYSQL</a:t>
            </a:r>
          </a:p>
          <a:p>
            <a:pPr marL="914400" lvl="2" indent="0" algn="just">
              <a:buNone/>
            </a:pPr>
            <a:endParaRPr lang="en-US" dirty="0" smtClean="0">
              <a:latin typeface="Times New Roman" panose="02020603050405020304" pitchFamily="18" charset="0"/>
              <a:cs typeface="Times New Roman" panose="02020603050405020304" pitchFamily="18" charset="0"/>
            </a:endParaRPr>
          </a:p>
          <a:p>
            <a:pPr marL="0" indent="0">
              <a:buNone/>
            </a:pPr>
            <a:r>
              <a:rPr lang="en-US" dirty="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	</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626564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DED3C6-003C-4A2D-B351-F00A04BF6251}"/>
              </a:ext>
            </a:extLst>
          </p:cNvPr>
          <p:cNvSpPr>
            <a:spLocks noGrp="1"/>
          </p:cNvSpPr>
          <p:nvPr>
            <p:ph type="title"/>
          </p:nvPr>
        </p:nvSpPr>
        <p:spPr>
          <a:xfrm>
            <a:off x="-537441" y="212437"/>
            <a:ext cx="3814235" cy="1260000"/>
          </a:xfrm>
        </p:spPr>
        <p:txBody>
          <a:bodyPr/>
          <a:lstStyle/>
          <a:p>
            <a:r>
              <a:rPr lang="en-US" dirty="0" smtClean="0">
                <a:latin typeface="Times New Roman" panose="02020603050405020304" pitchFamily="18" charset="0"/>
                <a:cs typeface="Times New Roman" panose="02020603050405020304" pitchFamily="18" charset="0"/>
              </a:rPr>
              <a:t>UML DIAGRAM</a:t>
            </a:r>
            <a:endParaRPr lang="en-US" dirty="0">
              <a:latin typeface="Times New Roman" panose="02020603050405020304" pitchFamily="18" charset="0"/>
              <a:cs typeface="Times New Roman" panose="02020603050405020304" pitchFamily="18" charset="0"/>
            </a:endParaRPr>
          </a:p>
        </p:txBody>
      </p:sp>
      <p:pic>
        <p:nvPicPr>
          <p:cNvPr id="16" name="Content Placeholder 15"/>
          <p:cNvPicPr>
            <a:picLocks noGrp="1" noChangeAspect="1"/>
          </p:cNvPicPr>
          <p:nvPr>
            <p:ph idx="1"/>
          </p:nvPr>
        </p:nvPicPr>
        <p:blipFill>
          <a:blip r:embed="rId2"/>
          <a:stretch>
            <a:fillRect/>
          </a:stretch>
        </p:blipFill>
        <p:spPr>
          <a:xfrm>
            <a:off x="4569361" y="120072"/>
            <a:ext cx="6685477" cy="6557819"/>
          </a:xfrm>
          <a:prstGeom prst="rect">
            <a:avLst/>
          </a:prstGeom>
        </p:spPr>
      </p:pic>
      <p:sp>
        <p:nvSpPr>
          <p:cNvPr id="15" name="Text Placeholder 14"/>
          <p:cNvSpPr>
            <a:spLocks noGrp="1"/>
          </p:cNvSpPr>
          <p:nvPr>
            <p:ph type="body" sz="half" idx="2"/>
          </p:nvPr>
        </p:nvSpPr>
        <p:spPr>
          <a:xfrm>
            <a:off x="-537442" y="1111544"/>
            <a:ext cx="3814235" cy="2016600"/>
          </a:xfrm>
        </p:spPr>
        <p:txBody>
          <a:bodyPr>
            <a:normAutofit/>
          </a:bodyPr>
          <a:lstStyle/>
          <a:p>
            <a:r>
              <a:rPr lang="en-IN" sz="2000" dirty="0" smtClean="0">
                <a:latin typeface="Times New Roman" panose="02020603050405020304" pitchFamily="18" charset="0"/>
                <a:cs typeface="Times New Roman" panose="02020603050405020304" pitchFamily="18" charset="0"/>
              </a:rPr>
              <a:t>(ADMIN)</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338949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half" idx="2"/>
          </p:nvPr>
        </p:nvSpPr>
        <p:spPr>
          <a:xfrm>
            <a:off x="1025236" y="501944"/>
            <a:ext cx="1845158" cy="2016600"/>
          </a:xfrm>
        </p:spPr>
        <p:txBody>
          <a:bodyPr>
            <a:normAutofit/>
          </a:bodyPr>
          <a:lstStyle/>
          <a:p>
            <a:r>
              <a:rPr lang="en-IN" sz="2400" dirty="0">
                <a:latin typeface="Times New Roman" panose="02020603050405020304" pitchFamily="18" charset="0"/>
                <a:cs typeface="Times New Roman" panose="02020603050405020304" pitchFamily="18" charset="0"/>
              </a:rPr>
              <a:t>CUSTOMER</a:t>
            </a:r>
          </a:p>
        </p:txBody>
      </p:sp>
      <p:sp>
        <p:nvSpPr>
          <p:cNvPr id="8" name="Content Placeholder 7"/>
          <p:cNvSpPr>
            <a:spLocks noGrp="1"/>
          </p:cNvSpPr>
          <p:nvPr>
            <p:ph idx="1"/>
          </p:nvPr>
        </p:nvSpPr>
        <p:spPr/>
        <p:txBody>
          <a:bodyPr/>
          <a:lstStyle/>
          <a:p>
            <a:endParaRPr lang="en-IN"/>
          </a:p>
        </p:txBody>
      </p:sp>
      <p:pic>
        <p:nvPicPr>
          <p:cNvPr id="9" name="Picture 8"/>
          <p:cNvPicPr>
            <a:picLocks noChangeAspect="1"/>
          </p:cNvPicPr>
          <p:nvPr/>
        </p:nvPicPr>
        <p:blipFill>
          <a:blip r:embed="rId2"/>
          <a:stretch>
            <a:fillRect/>
          </a:stretch>
        </p:blipFill>
        <p:spPr>
          <a:xfrm>
            <a:off x="4484255" y="118169"/>
            <a:ext cx="6400800" cy="6619875"/>
          </a:xfrm>
          <a:prstGeom prst="rect">
            <a:avLst/>
          </a:prstGeom>
        </p:spPr>
      </p:pic>
    </p:spTree>
    <p:extLst>
      <p:ext uri="{BB962C8B-B14F-4D97-AF65-F5344CB8AC3E}">
        <p14:creationId xmlns:p14="http://schemas.microsoft.com/office/powerpoint/2010/main" val="35134813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2887" y="-9236"/>
            <a:ext cx="3814235" cy="1260000"/>
          </a:xfrm>
        </p:spPr>
        <p:txBody>
          <a:bodyPr/>
          <a:lstStyle/>
          <a:p>
            <a:r>
              <a:rPr lang="en-IN" dirty="0" smtClean="0"/>
              <a:t>Class diagram</a:t>
            </a:r>
            <a:endParaRPr lang="en-IN" dirty="0"/>
          </a:p>
        </p:txBody>
      </p:sp>
      <p:pic>
        <p:nvPicPr>
          <p:cNvPr id="5" name="Content Placeholder 4"/>
          <p:cNvPicPr>
            <a:picLocks noGrp="1" noChangeAspect="1"/>
          </p:cNvPicPr>
          <p:nvPr>
            <p:ph idx="1"/>
          </p:nvPr>
        </p:nvPicPr>
        <p:blipFill>
          <a:blip r:embed="rId2"/>
          <a:stretch>
            <a:fillRect/>
          </a:stretch>
        </p:blipFill>
        <p:spPr>
          <a:xfrm>
            <a:off x="350982" y="979055"/>
            <a:ext cx="11526982" cy="5652654"/>
          </a:xfrm>
          <a:prstGeom prst="rect">
            <a:avLst/>
          </a:prstGeom>
        </p:spPr>
      </p:pic>
    </p:spTree>
    <p:extLst>
      <p:ext uri="{BB962C8B-B14F-4D97-AF65-F5344CB8AC3E}">
        <p14:creationId xmlns:p14="http://schemas.microsoft.com/office/powerpoint/2010/main" val="13414259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3910" y="0"/>
            <a:ext cx="3814235" cy="1260000"/>
          </a:xfrm>
        </p:spPr>
        <p:txBody>
          <a:bodyPr/>
          <a:lstStyle/>
          <a:p>
            <a:r>
              <a:rPr lang="en-IN" dirty="0" err="1" smtClean="0"/>
              <a:t>Er</a:t>
            </a:r>
            <a:r>
              <a:rPr lang="en-IN" dirty="0" smtClean="0"/>
              <a:t> diagram</a:t>
            </a:r>
            <a:endParaRPr lang="en-IN"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65727" y="951345"/>
            <a:ext cx="11044382" cy="5643419"/>
          </a:xfrm>
        </p:spPr>
      </p:pic>
    </p:spTree>
    <p:extLst>
      <p:ext uri="{BB962C8B-B14F-4D97-AF65-F5344CB8AC3E}">
        <p14:creationId xmlns:p14="http://schemas.microsoft.com/office/powerpoint/2010/main" val="34273523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8150" y="0"/>
            <a:ext cx="3814235" cy="1260000"/>
          </a:xfrm>
        </p:spPr>
        <p:txBody>
          <a:bodyPr/>
          <a:lstStyle/>
          <a:p>
            <a:r>
              <a:rPr lang="en-IN" dirty="0" smtClean="0"/>
              <a:t>FOLDER STRUCTURE</a:t>
            </a:r>
            <a:endParaRPr lang="en-IN" dirty="0"/>
          </a:p>
        </p:txBody>
      </p:sp>
      <p:pic>
        <p:nvPicPr>
          <p:cNvPr id="5" name="Content Placeholder 4"/>
          <p:cNvPicPr>
            <a:picLocks noGrp="1" noChangeAspect="1"/>
          </p:cNvPicPr>
          <p:nvPr>
            <p:ph idx="1"/>
          </p:nvPr>
        </p:nvPicPr>
        <p:blipFill>
          <a:blip r:embed="rId2"/>
          <a:stretch>
            <a:fillRect/>
          </a:stretch>
        </p:blipFill>
        <p:spPr>
          <a:xfrm>
            <a:off x="3922412" y="0"/>
            <a:ext cx="3577516" cy="6858000"/>
          </a:xfrm>
          <a:prstGeom prst="rect">
            <a:avLst/>
          </a:prstGeom>
        </p:spPr>
      </p:pic>
      <p:sp>
        <p:nvSpPr>
          <p:cNvPr id="4" name="Text Placeholder 3"/>
          <p:cNvSpPr>
            <a:spLocks noGrp="1"/>
          </p:cNvSpPr>
          <p:nvPr>
            <p:ph type="body" sz="half" idx="2"/>
          </p:nvPr>
        </p:nvSpPr>
        <p:spPr>
          <a:xfrm>
            <a:off x="-178151" y="834453"/>
            <a:ext cx="3814235" cy="2016600"/>
          </a:xfrm>
        </p:spPr>
        <p:txBody>
          <a:bodyPr/>
          <a:lstStyle/>
          <a:p>
            <a:r>
              <a:rPr lang="en-IN" dirty="0" smtClean="0"/>
              <a:t>BACKEND</a:t>
            </a:r>
            <a:endParaRPr lang="en-IN" dirty="0"/>
          </a:p>
        </p:txBody>
      </p:sp>
      <p:pic>
        <p:nvPicPr>
          <p:cNvPr id="6" name="Picture 5"/>
          <p:cNvPicPr>
            <a:picLocks noChangeAspect="1"/>
          </p:cNvPicPr>
          <p:nvPr/>
        </p:nvPicPr>
        <p:blipFill>
          <a:blip r:embed="rId3"/>
          <a:stretch>
            <a:fillRect/>
          </a:stretch>
        </p:blipFill>
        <p:spPr>
          <a:xfrm>
            <a:off x="8044873" y="0"/>
            <a:ext cx="3565237" cy="6858000"/>
          </a:xfrm>
          <a:prstGeom prst="rect">
            <a:avLst/>
          </a:prstGeom>
        </p:spPr>
      </p:pic>
    </p:spTree>
    <p:extLst>
      <p:ext uri="{BB962C8B-B14F-4D97-AF65-F5344CB8AC3E}">
        <p14:creationId xmlns:p14="http://schemas.microsoft.com/office/powerpoint/2010/main" val="160246117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Aspect">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Default">
      <a:majorFont>
        <a:latin typeface="Corbel"/>
        <a:ea typeface=""/>
        <a:cs typeface=""/>
      </a:majorFont>
      <a:minorFont>
        <a:latin typeface="Corbel"/>
        <a:ea typeface=""/>
        <a:cs typeface=""/>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spDef>
      <a:spPr>
        <a:ln>
          <a:noFill/>
        </a:ln>
      </a:spPr>
      <a:bodyPr rtlCol="0" anchor="ctr"/>
      <a:lstStyle>
        <a:defPPr algn="ctr">
          <a:defRPr/>
        </a:defPPr>
      </a:lstStyle>
      <a:style>
        <a:lnRef idx="2">
          <a:schemeClr val="accent3">
            <a:shade val="50000"/>
          </a:schemeClr>
        </a:lnRef>
        <a:fillRef idx="1">
          <a:schemeClr val="accent3"/>
        </a:fillRef>
        <a:effectRef idx="0">
          <a:schemeClr val="accent3"/>
        </a:effectRef>
        <a:fontRef idx="minor">
          <a:schemeClr val="lt1"/>
        </a:fontRef>
      </a:style>
    </a:spDef>
  </a:objectDefaults>
  <a:extraClrSchemeLst/>
  <a:extLst>
    <a:ext uri="{05A4C25C-085E-4340-85A3-A5531E510DB2}">
      <thm15:themeFamily xmlns:thm15="http://schemas.microsoft.com/office/thememl/2012/main" name="TF22736411_Famous event in history presentation_AAS_v4" id="{885A6F1E-651B-4F15-A7C5-F8866BEBEDBA}" vid="{A424914B-CB64-4CFE-A131-6ACB64D36AA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EC94942-C689-461B-8649-1FD863C6BA2B}">
  <ds:schemaRefs>
    <ds:schemaRef ds:uri="http://purl.org/dc/elements/1.1/"/>
    <ds:schemaRef ds:uri="http://www.w3.org/XML/1998/namespace"/>
    <ds:schemaRef ds:uri="http://purl.org/dc/terms/"/>
    <ds:schemaRef ds:uri="http://schemas.microsoft.com/office/2006/documentManagement/types"/>
    <ds:schemaRef ds:uri="http://schemas.microsoft.com/office/2006/metadata/properties"/>
    <ds:schemaRef ds:uri="71af3243-3dd4-4a8d-8c0d-dd76da1f02a5"/>
    <ds:schemaRef ds:uri="16c05727-aa75-4e4a-9b5f-8a80a1165891"/>
    <ds:schemaRef ds:uri="http://schemas.microsoft.com/office/infopath/2007/PartnerControls"/>
    <ds:schemaRef ds:uri="http://schemas.openxmlformats.org/package/2006/metadata/core-properties"/>
    <ds:schemaRef ds:uri="http://purl.org/dc/dcmitype/"/>
  </ds:schemaRefs>
</ds:datastoreItem>
</file>

<file path=customXml/itemProps2.xml><?xml version="1.0" encoding="utf-8"?>
<ds:datastoreItem xmlns:ds="http://schemas.openxmlformats.org/officeDocument/2006/customXml" ds:itemID="{38C25A74-1E0C-4362-AFA3-6197BD285F3A}">
  <ds:schemaRefs>
    <ds:schemaRef ds:uri="http://schemas.microsoft.com/sharepoint/v3/contenttype/forms"/>
  </ds:schemaRefs>
</ds:datastoreItem>
</file>

<file path=customXml/itemProps3.xml><?xml version="1.0" encoding="utf-8"?>
<ds:datastoreItem xmlns:ds="http://schemas.openxmlformats.org/officeDocument/2006/customXml" ds:itemID="{096277B9-27DA-47CA-9593-62E4BB44ABE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Famous event in history presentation</Template>
  <TotalTime>0</TotalTime>
  <Words>81</Words>
  <Application>Microsoft Office PowerPoint</Application>
  <PresentationFormat>Widescreen</PresentationFormat>
  <Paragraphs>70</Paragraphs>
  <Slides>22</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22</vt:i4>
      </vt:variant>
    </vt:vector>
  </HeadingPairs>
  <TitlesOfParts>
    <vt:vector size="28" baseType="lpstr">
      <vt:lpstr>Arial</vt:lpstr>
      <vt:lpstr>Calibri</vt:lpstr>
      <vt:lpstr>Corbel</vt:lpstr>
      <vt:lpstr>Times New Roman</vt:lpstr>
      <vt:lpstr>Wingdings</vt:lpstr>
      <vt:lpstr>Celestial</vt:lpstr>
      <vt:lpstr>E-commerce </vt:lpstr>
      <vt:lpstr>iNTROduction</vt:lpstr>
      <vt:lpstr>Modules</vt:lpstr>
      <vt:lpstr>SOFTWARE REQUIREMENTS</vt:lpstr>
      <vt:lpstr>UML DIAGRAM</vt:lpstr>
      <vt:lpstr>PowerPoint Presentation</vt:lpstr>
      <vt:lpstr>Class diagram</vt:lpstr>
      <vt:lpstr>Er diagram</vt:lpstr>
      <vt:lpstr>FOLDER STRUCTURE</vt:lpstr>
      <vt:lpstr>Folder Structure</vt:lpstr>
      <vt:lpstr>PowerPoint Presentation</vt:lpstr>
      <vt:lpstr>INDEX PAGE</vt:lpstr>
      <vt:lpstr>ADMIN</vt:lpstr>
      <vt:lpstr>ADD PRODUCT </vt:lpstr>
      <vt:lpstr>VIEW PRODUCT</vt:lpstr>
      <vt:lpstr>CUSTOMER</vt:lpstr>
      <vt:lpstr>CUSTOMER HOME PAGE</vt:lpstr>
      <vt:lpstr>CART</vt:lpstr>
      <vt:lpstr>PAYMENT</vt:lpstr>
      <vt:lpstr>Payment success </vt:lpstr>
      <vt:lpstr>Conclusion</vt:lpstr>
      <vt:lpstr>rEFERENCE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2022-05-06T13:50:22Z</dcterms:created>
  <dcterms:modified xsi:type="dcterms:W3CDTF">2022-05-06T18:15:38Z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